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9" r:id="rId3"/>
    <p:sldId id="258" r:id="rId4"/>
    <p:sldId id="257" r:id="rId5"/>
    <p:sldId id="260" r:id="rId6"/>
    <p:sldId id="266" r:id="rId7"/>
    <p:sldId id="262" r:id="rId8"/>
    <p:sldId id="263" r:id="rId9"/>
    <p:sldId id="264" r:id="rId10"/>
    <p:sldId id="269" r:id="rId11"/>
    <p:sldId id="270" r:id="rId12"/>
    <p:sldId id="272" r:id="rId13"/>
    <p:sldId id="274" r:id="rId14"/>
    <p:sldId id="273" r:id="rId15"/>
    <p:sldId id="275" r:id="rId16"/>
    <p:sldId id="277" r:id="rId17"/>
    <p:sldId id="278" r:id="rId18"/>
    <p:sldId id="280" r:id="rId19"/>
    <p:sldId id="281" r:id="rId20"/>
    <p:sldId id="282" r:id="rId21"/>
    <p:sldId id="283" r:id="rId22"/>
    <p:sldId id="284" r:id="rId23"/>
    <p:sldId id="285" r:id="rId24"/>
    <p:sldId id="286" r:id="rId2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C15CDB-8E0D-42D3-A63D-03F50FC4AD56}" type="datetimeFigureOut">
              <a:rPr lang="pl-PL" smtClean="0"/>
              <a:t>10.12.2020</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E9EFF-4890-4AAB-95A5-26C209D89E33}" type="slidenum">
              <a:rPr lang="pl-PL" smtClean="0"/>
              <a:t>‹#›</a:t>
            </a:fld>
            <a:endParaRPr lang="pl-PL"/>
          </a:p>
        </p:txBody>
      </p:sp>
    </p:spTree>
    <p:extLst>
      <p:ext uri="{BB962C8B-B14F-4D97-AF65-F5344CB8AC3E}">
        <p14:creationId xmlns:p14="http://schemas.microsoft.com/office/powerpoint/2010/main" val="2705206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63E9EFF-4890-4AAB-95A5-26C209D89E33}" type="slidenum">
              <a:rPr lang="pl-PL" smtClean="0"/>
              <a:t>8</a:t>
            </a:fld>
            <a:endParaRPr lang="pl-PL"/>
          </a:p>
        </p:txBody>
      </p:sp>
    </p:spTree>
    <p:extLst>
      <p:ext uri="{BB962C8B-B14F-4D97-AF65-F5344CB8AC3E}">
        <p14:creationId xmlns:p14="http://schemas.microsoft.com/office/powerpoint/2010/main" val="695585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63E9EFF-4890-4AAB-95A5-26C209D89E33}" type="slidenum">
              <a:rPr lang="pl-PL" smtClean="0"/>
              <a:t>20</a:t>
            </a:fld>
            <a:endParaRPr lang="pl-PL"/>
          </a:p>
        </p:txBody>
      </p:sp>
    </p:spTree>
    <p:extLst>
      <p:ext uri="{BB962C8B-B14F-4D97-AF65-F5344CB8AC3E}">
        <p14:creationId xmlns:p14="http://schemas.microsoft.com/office/powerpoint/2010/main" val="1313499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63E9EFF-4890-4AAB-95A5-26C209D89E33}" type="slidenum">
              <a:rPr lang="pl-PL" smtClean="0"/>
              <a:t>21</a:t>
            </a:fld>
            <a:endParaRPr lang="pl-PL"/>
          </a:p>
        </p:txBody>
      </p:sp>
    </p:spTree>
    <p:extLst>
      <p:ext uri="{BB962C8B-B14F-4D97-AF65-F5344CB8AC3E}">
        <p14:creationId xmlns:p14="http://schemas.microsoft.com/office/powerpoint/2010/main" val="2163882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E94964-75D9-4955-8FAA-1F155EB798FF}"/>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A153F230-D3C5-444A-9CA8-BC9A55E4A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B9B2E249-1B54-4822-A87F-47C55FB7106F}"/>
              </a:ext>
            </a:extLst>
          </p:cNvPr>
          <p:cNvSpPr>
            <a:spLocks noGrp="1"/>
          </p:cNvSpPr>
          <p:nvPr>
            <p:ph type="dt" sz="half" idx="10"/>
          </p:nvPr>
        </p:nvSpPr>
        <p:spPr/>
        <p:txBody>
          <a:bodyPr/>
          <a:lstStyle/>
          <a:p>
            <a:fld id="{CBE43874-D4D5-42FD-92D1-7A11EDF6B88A}" type="datetimeFigureOut">
              <a:rPr lang="pl-PL" smtClean="0"/>
              <a:t>10.12.2020</a:t>
            </a:fld>
            <a:endParaRPr lang="pl-PL"/>
          </a:p>
        </p:txBody>
      </p:sp>
      <p:sp>
        <p:nvSpPr>
          <p:cNvPr id="5" name="Symbol zastępczy stopki 4">
            <a:extLst>
              <a:ext uri="{FF2B5EF4-FFF2-40B4-BE49-F238E27FC236}">
                <a16:creationId xmlns:a16="http://schemas.microsoft.com/office/drawing/2014/main" id="{79E85C57-5A92-45B0-AD8D-DD79AD2B747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518BFFC-D212-4207-86E0-EEB55FE7F744}"/>
              </a:ext>
            </a:extLst>
          </p:cNvPr>
          <p:cNvSpPr>
            <a:spLocks noGrp="1"/>
          </p:cNvSpPr>
          <p:nvPr>
            <p:ph type="sldNum" sz="quarter" idx="12"/>
          </p:nvPr>
        </p:nvSpPr>
        <p:spPr/>
        <p:txBody>
          <a:bodyPr/>
          <a:lstStyle/>
          <a:p>
            <a:fld id="{54005FE2-1EF4-47C8-B483-CD9E9E35C91A}" type="slidenum">
              <a:rPr lang="pl-PL" smtClean="0"/>
              <a:t>‹#›</a:t>
            </a:fld>
            <a:endParaRPr lang="pl-PL"/>
          </a:p>
        </p:txBody>
      </p:sp>
    </p:spTree>
    <p:extLst>
      <p:ext uri="{BB962C8B-B14F-4D97-AF65-F5344CB8AC3E}">
        <p14:creationId xmlns:p14="http://schemas.microsoft.com/office/powerpoint/2010/main" val="2209317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A49189A-6F45-4A9C-B931-D6251EF03515}"/>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0580009B-D056-4090-8251-7CC08893F4EA}"/>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85523CD-30AF-45F8-9137-B98349EFA09E}"/>
              </a:ext>
            </a:extLst>
          </p:cNvPr>
          <p:cNvSpPr>
            <a:spLocks noGrp="1"/>
          </p:cNvSpPr>
          <p:nvPr>
            <p:ph type="dt" sz="half" idx="10"/>
          </p:nvPr>
        </p:nvSpPr>
        <p:spPr/>
        <p:txBody>
          <a:bodyPr/>
          <a:lstStyle/>
          <a:p>
            <a:fld id="{CBE43874-D4D5-42FD-92D1-7A11EDF6B88A}" type="datetimeFigureOut">
              <a:rPr lang="pl-PL" smtClean="0"/>
              <a:t>10.12.2020</a:t>
            </a:fld>
            <a:endParaRPr lang="pl-PL"/>
          </a:p>
        </p:txBody>
      </p:sp>
      <p:sp>
        <p:nvSpPr>
          <p:cNvPr id="5" name="Symbol zastępczy stopki 4">
            <a:extLst>
              <a:ext uri="{FF2B5EF4-FFF2-40B4-BE49-F238E27FC236}">
                <a16:creationId xmlns:a16="http://schemas.microsoft.com/office/drawing/2014/main" id="{EEA9AA43-C1B1-4198-812D-B0060A94CB1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0093988-9931-4A91-A9DC-C8D7EAB6E32B}"/>
              </a:ext>
            </a:extLst>
          </p:cNvPr>
          <p:cNvSpPr>
            <a:spLocks noGrp="1"/>
          </p:cNvSpPr>
          <p:nvPr>
            <p:ph type="sldNum" sz="quarter" idx="12"/>
          </p:nvPr>
        </p:nvSpPr>
        <p:spPr/>
        <p:txBody>
          <a:bodyPr/>
          <a:lstStyle/>
          <a:p>
            <a:fld id="{54005FE2-1EF4-47C8-B483-CD9E9E35C91A}" type="slidenum">
              <a:rPr lang="pl-PL" smtClean="0"/>
              <a:t>‹#›</a:t>
            </a:fld>
            <a:endParaRPr lang="pl-PL"/>
          </a:p>
        </p:txBody>
      </p:sp>
    </p:spTree>
    <p:extLst>
      <p:ext uri="{BB962C8B-B14F-4D97-AF65-F5344CB8AC3E}">
        <p14:creationId xmlns:p14="http://schemas.microsoft.com/office/powerpoint/2010/main" val="841376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9506A89F-2622-434F-BFF8-7502D73E2D5A}"/>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48EF6BE5-91E4-4DC0-B04E-847AB2D3155C}"/>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F9E2E10-8946-4B0A-8D2A-C51E7B8C40E2}"/>
              </a:ext>
            </a:extLst>
          </p:cNvPr>
          <p:cNvSpPr>
            <a:spLocks noGrp="1"/>
          </p:cNvSpPr>
          <p:nvPr>
            <p:ph type="dt" sz="half" idx="10"/>
          </p:nvPr>
        </p:nvSpPr>
        <p:spPr/>
        <p:txBody>
          <a:bodyPr/>
          <a:lstStyle/>
          <a:p>
            <a:fld id="{CBE43874-D4D5-42FD-92D1-7A11EDF6B88A}" type="datetimeFigureOut">
              <a:rPr lang="pl-PL" smtClean="0"/>
              <a:t>10.12.2020</a:t>
            </a:fld>
            <a:endParaRPr lang="pl-PL"/>
          </a:p>
        </p:txBody>
      </p:sp>
      <p:sp>
        <p:nvSpPr>
          <p:cNvPr id="5" name="Symbol zastępczy stopki 4">
            <a:extLst>
              <a:ext uri="{FF2B5EF4-FFF2-40B4-BE49-F238E27FC236}">
                <a16:creationId xmlns:a16="http://schemas.microsoft.com/office/drawing/2014/main" id="{700E09C7-D2F1-4419-A295-C425863104C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C03A049-6724-4A11-BEC1-7795538CCB25}"/>
              </a:ext>
            </a:extLst>
          </p:cNvPr>
          <p:cNvSpPr>
            <a:spLocks noGrp="1"/>
          </p:cNvSpPr>
          <p:nvPr>
            <p:ph type="sldNum" sz="quarter" idx="12"/>
          </p:nvPr>
        </p:nvSpPr>
        <p:spPr/>
        <p:txBody>
          <a:bodyPr/>
          <a:lstStyle/>
          <a:p>
            <a:fld id="{54005FE2-1EF4-47C8-B483-CD9E9E35C91A}" type="slidenum">
              <a:rPr lang="pl-PL" smtClean="0"/>
              <a:t>‹#›</a:t>
            </a:fld>
            <a:endParaRPr lang="pl-PL"/>
          </a:p>
        </p:txBody>
      </p:sp>
    </p:spTree>
    <p:extLst>
      <p:ext uri="{BB962C8B-B14F-4D97-AF65-F5344CB8AC3E}">
        <p14:creationId xmlns:p14="http://schemas.microsoft.com/office/powerpoint/2010/main" val="425458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A99FAA-F769-45F2-B524-70B07474CCF9}"/>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D4078B72-AAA2-41F3-A920-70C515716779}"/>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D0B6BE6-8BE7-4E33-8C0E-D1554D1DB51D}"/>
              </a:ext>
            </a:extLst>
          </p:cNvPr>
          <p:cNvSpPr>
            <a:spLocks noGrp="1"/>
          </p:cNvSpPr>
          <p:nvPr>
            <p:ph type="dt" sz="half" idx="10"/>
          </p:nvPr>
        </p:nvSpPr>
        <p:spPr/>
        <p:txBody>
          <a:bodyPr/>
          <a:lstStyle/>
          <a:p>
            <a:fld id="{CBE43874-D4D5-42FD-92D1-7A11EDF6B88A}" type="datetimeFigureOut">
              <a:rPr lang="pl-PL" smtClean="0"/>
              <a:t>10.12.2020</a:t>
            </a:fld>
            <a:endParaRPr lang="pl-PL"/>
          </a:p>
        </p:txBody>
      </p:sp>
      <p:sp>
        <p:nvSpPr>
          <p:cNvPr id="5" name="Symbol zastępczy stopki 4">
            <a:extLst>
              <a:ext uri="{FF2B5EF4-FFF2-40B4-BE49-F238E27FC236}">
                <a16:creationId xmlns:a16="http://schemas.microsoft.com/office/drawing/2014/main" id="{CACD8977-BEF3-4B00-8720-2966D13DEC2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74F2B0D-2359-420D-BC06-537AE69966F2}"/>
              </a:ext>
            </a:extLst>
          </p:cNvPr>
          <p:cNvSpPr>
            <a:spLocks noGrp="1"/>
          </p:cNvSpPr>
          <p:nvPr>
            <p:ph type="sldNum" sz="quarter" idx="12"/>
          </p:nvPr>
        </p:nvSpPr>
        <p:spPr/>
        <p:txBody>
          <a:bodyPr/>
          <a:lstStyle/>
          <a:p>
            <a:fld id="{54005FE2-1EF4-47C8-B483-CD9E9E35C91A}" type="slidenum">
              <a:rPr lang="pl-PL" smtClean="0"/>
              <a:t>‹#›</a:t>
            </a:fld>
            <a:endParaRPr lang="pl-PL"/>
          </a:p>
        </p:txBody>
      </p:sp>
    </p:spTree>
    <p:extLst>
      <p:ext uri="{BB962C8B-B14F-4D97-AF65-F5344CB8AC3E}">
        <p14:creationId xmlns:p14="http://schemas.microsoft.com/office/powerpoint/2010/main" val="3401178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B1EC7A-75A9-48F4-8F85-8344D6A62BC8}"/>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D2A365EB-07EF-407B-A0CC-4410917502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A2D7DA97-4ED9-4681-A5D5-52ECEEA68DBF}"/>
              </a:ext>
            </a:extLst>
          </p:cNvPr>
          <p:cNvSpPr>
            <a:spLocks noGrp="1"/>
          </p:cNvSpPr>
          <p:nvPr>
            <p:ph type="dt" sz="half" idx="10"/>
          </p:nvPr>
        </p:nvSpPr>
        <p:spPr/>
        <p:txBody>
          <a:bodyPr/>
          <a:lstStyle/>
          <a:p>
            <a:fld id="{CBE43874-D4D5-42FD-92D1-7A11EDF6B88A}" type="datetimeFigureOut">
              <a:rPr lang="pl-PL" smtClean="0"/>
              <a:t>10.12.2020</a:t>
            </a:fld>
            <a:endParaRPr lang="pl-PL"/>
          </a:p>
        </p:txBody>
      </p:sp>
      <p:sp>
        <p:nvSpPr>
          <p:cNvPr id="5" name="Symbol zastępczy stopki 4">
            <a:extLst>
              <a:ext uri="{FF2B5EF4-FFF2-40B4-BE49-F238E27FC236}">
                <a16:creationId xmlns:a16="http://schemas.microsoft.com/office/drawing/2014/main" id="{236C7AC9-510D-4F63-BED7-D165A34859A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12C0E6B-342B-42DA-9BCC-1A3647EF7B81}"/>
              </a:ext>
            </a:extLst>
          </p:cNvPr>
          <p:cNvSpPr>
            <a:spLocks noGrp="1"/>
          </p:cNvSpPr>
          <p:nvPr>
            <p:ph type="sldNum" sz="quarter" idx="12"/>
          </p:nvPr>
        </p:nvSpPr>
        <p:spPr/>
        <p:txBody>
          <a:bodyPr/>
          <a:lstStyle/>
          <a:p>
            <a:fld id="{54005FE2-1EF4-47C8-B483-CD9E9E35C91A}" type="slidenum">
              <a:rPr lang="pl-PL" smtClean="0"/>
              <a:t>‹#›</a:t>
            </a:fld>
            <a:endParaRPr lang="pl-PL"/>
          </a:p>
        </p:txBody>
      </p:sp>
    </p:spTree>
    <p:extLst>
      <p:ext uri="{BB962C8B-B14F-4D97-AF65-F5344CB8AC3E}">
        <p14:creationId xmlns:p14="http://schemas.microsoft.com/office/powerpoint/2010/main" val="11656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503C459-19A4-4653-8EC4-DAB5DD9E0B9A}"/>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C806CEE-6002-4A42-AC4C-0968DA59B8C1}"/>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BF7013E2-620D-45DF-98BB-96E192086736}"/>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6CABF1ED-2508-4D37-A941-13331ECD4030}"/>
              </a:ext>
            </a:extLst>
          </p:cNvPr>
          <p:cNvSpPr>
            <a:spLocks noGrp="1"/>
          </p:cNvSpPr>
          <p:nvPr>
            <p:ph type="dt" sz="half" idx="10"/>
          </p:nvPr>
        </p:nvSpPr>
        <p:spPr/>
        <p:txBody>
          <a:bodyPr/>
          <a:lstStyle/>
          <a:p>
            <a:fld id="{CBE43874-D4D5-42FD-92D1-7A11EDF6B88A}" type="datetimeFigureOut">
              <a:rPr lang="pl-PL" smtClean="0"/>
              <a:t>10.12.2020</a:t>
            </a:fld>
            <a:endParaRPr lang="pl-PL"/>
          </a:p>
        </p:txBody>
      </p:sp>
      <p:sp>
        <p:nvSpPr>
          <p:cNvPr id="6" name="Symbol zastępczy stopki 5">
            <a:extLst>
              <a:ext uri="{FF2B5EF4-FFF2-40B4-BE49-F238E27FC236}">
                <a16:creationId xmlns:a16="http://schemas.microsoft.com/office/drawing/2014/main" id="{F4F31778-CB62-4E4B-ABC8-9ACCAD79C1D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360702CF-70CE-47C9-80CE-A94E19E8BB76}"/>
              </a:ext>
            </a:extLst>
          </p:cNvPr>
          <p:cNvSpPr>
            <a:spLocks noGrp="1"/>
          </p:cNvSpPr>
          <p:nvPr>
            <p:ph type="sldNum" sz="quarter" idx="12"/>
          </p:nvPr>
        </p:nvSpPr>
        <p:spPr/>
        <p:txBody>
          <a:bodyPr/>
          <a:lstStyle/>
          <a:p>
            <a:fld id="{54005FE2-1EF4-47C8-B483-CD9E9E35C91A}" type="slidenum">
              <a:rPr lang="pl-PL" smtClean="0"/>
              <a:t>‹#›</a:t>
            </a:fld>
            <a:endParaRPr lang="pl-PL"/>
          </a:p>
        </p:txBody>
      </p:sp>
    </p:spTree>
    <p:extLst>
      <p:ext uri="{BB962C8B-B14F-4D97-AF65-F5344CB8AC3E}">
        <p14:creationId xmlns:p14="http://schemas.microsoft.com/office/powerpoint/2010/main" val="3670481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495ED2-6B86-414F-AA73-40FD1C99015D}"/>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73ED9F32-AD20-4638-A7C0-01CD49B6A9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191D16CA-3E2B-40A0-B204-49269F373591}"/>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668623AB-08F1-4830-8CA9-D0E1D8C043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78D122D5-ACC2-462A-BA74-25B2449DE0D4}"/>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63B640F4-9D5E-45EC-AAC0-30B6309D090B}"/>
              </a:ext>
            </a:extLst>
          </p:cNvPr>
          <p:cNvSpPr>
            <a:spLocks noGrp="1"/>
          </p:cNvSpPr>
          <p:nvPr>
            <p:ph type="dt" sz="half" idx="10"/>
          </p:nvPr>
        </p:nvSpPr>
        <p:spPr/>
        <p:txBody>
          <a:bodyPr/>
          <a:lstStyle/>
          <a:p>
            <a:fld id="{CBE43874-D4D5-42FD-92D1-7A11EDF6B88A}" type="datetimeFigureOut">
              <a:rPr lang="pl-PL" smtClean="0"/>
              <a:t>10.12.2020</a:t>
            </a:fld>
            <a:endParaRPr lang="pl-PL"/>
          </a:p>
        </p:txBody>
      </p:sp>
      <p:sp>
        <p:nvSpPr>
          <p:cNvPr id="8" name="Symbol zastępczy stopki 7">
            <a:extLst>
              <a:ext uri="{FF2B5EF4-FFF2-40B4-BE49-F238E27FC236}">
                <a16:creationId xmlns:a16="http://schemas.microsoft.com/office/drawing/2014/main" id="{C1FE1171-98CF-4EBA-80A4-2F4BACC7B14E}"/>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6438ACC9-7737-424F-9321-2F9D2418ECFA}"/>
              </a:ext>
            </a:extLst>
          </p:cNvPr>
          <p:cNvSpPr>
            <a:spLocks noGrp="1"/>
          </p:cNvSpPr>
          <p:nvPr>
            <p:ph type="sldNum" sz="quarter" idx="12"/>
          </p:nvPr>
        </p:nvSpPr>
        <p:spPr/>
        <p:txBody>
          <a:bodyPr/>
          <a:lstStyle/>
          <a:p>
            <a:fld id="{54005FE2-1EF4-47C8-B483-CD9E9E35C91A}" type="slidenum">
              <a:rPr lang="pl-PL" smtClean="0"/>
              <a:t>‹#›</a:t>
            </a:fld>
            <a:endParaRPr lang="pl-PL"/>
          </a:p>
        </p:txBody>
      </p:sp>
    </p:spTree>
    <p:extLst>
      <p:ext uri="{BB962C8B-B14F-4D97-AF65-F5344CB8AC3E}">
        <p14:creationId xmlns:p14="http://schemas.microsoft.com/office/powerpoint/2010/main" val="1929182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56B3EE4-199F-46B8-AAA4-AF943D9F07CE}"/>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5727F139-90F4-4A04-8CA3-D5869780E6D0}"/>
              </a:ext>
            </a:extLst>
          </p:cNvPr>
          <p:cNvSpPr>
            <a:spLocks noGrp="1"/>
          </p:cNvSpPr>
          <p:nvPr>
            <p:ph type="dt" sz="half" idx="10"/>
          </p:nvPr>
        </p:nvSpPr>
        <p:spPr/>
        <p:txBody>
          <a:bodyPr/>
          <a:lstStyle/>
          <a:p>
            <a:fld id="{CBE43874-D4D5-42FD-92D1-7A11EDF6B88A}" type="datetimeFigureOut">
              <a:rPr lang="pl-PL" smtClean="0"/>
              <a:t>10.12.2020</a:t>
            </a:fld>
            <a:endParaRPr lang="pl-PL"/>
          </a:p>
        </p:txBody>
      </p:sp>
      <p:sp>
        <p:nvSpPr>
          <p:cNvPr id="4" name="Symbol zastępczy stopki 3">
            <a:extLst>
              <a:ext uri="{FF2B5EF4-FFF2-40B4-BE49-F238E27FC236}">
                <a16:creationId xmlns:a16="http://schemas.microsoft.com/office/drawing/2014/main" id="{AF14F411-D894-4BFC-B036-BE71E5551718}"/>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377D40AA-449D-41EA-A034-AF881FD794DA}"/>
              </a:ext>
            </a:extLst>
          </p:cNvPr>
          <p:cNvSpPr>
            <a:spLocks noGrp="1"/>
          </p:cNvSpPr>
          <p:nvPr>
            <p:ph type="sldNum" sz="quarter" idx="12"/>
          </p:nvPr>
        </p:nvSpPr>
        <p:spPr/>
        <p:txBody>
          <a:bodyPr/>
          <a:lstStyle/>
          <a:p>
            <a:fld id="{54005FE2-1EF4-47C8-B483-CD9E9E35C91A}" type="slidenum">
              <a:rPr lang="pl-PL" smtClean="0"/>
              <a:t>‹#›</a:t>
            </a:fld>
            <a:endParaRPr lang="pl-PL"/>
          </a:p>
        </p:txBody>
      </p:sp>
    </p:spTree>
    <p:extLst>
      <p:ext uri="{BB962C8B-B14F-4D97-AF65-F5344CB8AC3E}">
        <p14:creationId xmlns:p14="http://schemas.microsoft.com/office/powerpoint/2010/main" val="2729570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D2CEDC86-4C8C-420A-8EA6-1AD22D59B9A3}"/>
              </a:ext>
            </a:extLst>
          </p:cNvPr>
          <p:cNvSpPr>
            <a:spLocks noGrp="1"/>
          </p:cNvSpPr>
          <p:nvPr>
            <p:ph type="dt" sz="half" idx="10"/>
          </p:nvPr>
        </p:nvSpPr>
        <p:spPr/>
        <p:txBody>
          <a:bodyPr/>
          <a:lstStyle/>
          <a:p>
            <a:fld id="{CBE43874-D4D5-42FD-92D1-7A11EDF6B88A}" type="datetimeFigureOut">
              <a:rPr lang="pl-PL" smtClean="0"/>
              <a:t>10.12.2020</a:t>
            </a:fld>
            <a:endParaRPr lang="pl-PL"/>
          </a:p>
        </p:txBody>
      </p:sp>
      <p:sp>
        <p:nvSpPr>
          <p:cNvPr id="3" name="Symbol zastępczy stopki 2">
            <a:extLst>
              <a:ext uri="{FF2B5EF4-FFF2-40B4-BE49-F238E27FC236}">
                <a16:creationId xmlns:a16="http://schemas.microsoft.com/office/drawing/2014/main" id="{DFFBD286-FDEE-401F-9198-4C249BE5F22F}"/>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679DA6B9-A344-43F4-A527-F251F93A8C8C}"/>
              </a:ext>
            </a:extLst>
          </p:cNvPr>
          <p:cNvSpPr>
            <a:spLocks noGrp="1"/>
          </p:cNvSpPr>
          <p:nvPr>
            <p:ph type="sldNum" sz="quarter" idx="12"/>
          </p:nvPr>
        </p:nvSpPr>
        <p:spPr/>
        <p:txBody>
          <a:bodyPr/>
          <a:lstStyle/>
          <a:p>
            <a:fld id="{54005FE2-1EF4-47C8-B483-CD9E9E35C91A}" type="slidenum">
              <a:rPr lang="pl-PL" smtClean="0"/>
              <a:t>‹#›</a:t>
            </a:fld>
            <a:endParaRPr lang="pl-PL"/>
          </a:p>
        </p:txBody>
      </p:sp>
    </p:spTree>
    <p:extLst>
      <p:ext uri="{BB962C8B-B14F-4D97-AF65-F5344CB8AC3E}">
        <p14:creationId xmlns:p14="http://schemas.microsoft.com/office/powerpoint/2010/main" val="87812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292B34-B79F-4F38-9F11-B9257F9DD105}"/>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73078661-F2A5-476C-9FD9-25A114A1DA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AA2E66D7-39E7-4F53-961F-006ABF75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6960344B-E941-48A2-8B7A-3AABFB9A70E2}"/>
              </a:ext>
            </a:extLst>
          </p:cNvPr>
          <p:cNvSpPr>
            <a:spLocks noGrp="1"/>
          </p:cNvSpPr>
          <p:nvPr>
            <p:ph type="dt" sz="half" idx="10"/>
          </p:nvPr>
        </p:nvSpPr>
        <p:spPr/>
        <p:txBody>
          <a:bodyPr/>
          <a:lstStyle/>
          <a:p>
            <a:fld id="{CBE43874-D4D5-42FD-92D1-7A11EDF6B88A}" type="datetimeFigureOut">
              <a:rPr lang="pl-PL" smtClean="0"/>
              <a:t>10.12.2020</a:t>
            </a:fld>
            <a:endParaRPr lang="pl-PL"/>
          </a:p>
        </p:txBody>
      </p:sp>
      <p:sp>
        <p:nvSpPr>
          <p:cNvPr id="6" name="Symbol zastępczy stopki 5">
            <a:extLst>
              <a:ext uri="{FF2B5EF4-FFF2-40B4-BE49-F238E27FC236}">
                <a16:creationId xmlns:a16="http://schemas.microsoft.com/office/drawing/2014/main" id="{4DA2AEE6-BCDD-47D7-9313-A4856B16CA50}"/>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A2EFCF9F-1944-4AFC-BFF6-EB7B1EE67D36}"/>
              </a:ext>
            </a:extLst>
          </p:cNvPr>
          <p:cNvSpPr>
            <a:spLocks noGrp="1"/>
          </p:cNvSpPr>
          <p:nvPr>
            <p:ph type="sldNum" sz="quarter" idx="12"/>
          </p:nvPr>
        </p:nvSpPr>
        <p:spPr/>
        <p:txBody>
          <a:bodyPr/>
          <a:lstStyle/>
          <a:p>
            <a:fld id="{54005FE2-1EF4-47C8-B483-CD9E9E35C91A}" type="slidenum">
              <a:rPr lang="pl-PL" smtClean="0"/>
              <a:t>‹#›</a:t>
            </a:fld>
            <a:endParaRPr lang="pl-PL"/>
          </a:p>
        </p:txBody>
      </p:sp>
    </p:spTree>
    <p:extLst>
      <p:ext uri="{BB962C8B-B14F-4D97-AF65-F5344CB8AC3E}">
        <p14:creationId xmlns:p14="http://schemas.microsoft.com/office/powerpoint/2010/main" val="80458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5262D4D-9D06-40EE-981E-89FC9AD76113}"/>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F2612085-5BA5-4EDF-8875-658A6EA050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66E7FA0D-B932-496D-A41C-D8EB3D0B4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ECE11CA4-6B24-4A61-9113-381391AD89DA}"/>
              </a:ext>
            </a:extLst>
          </p:cNvPr>
          <p:cNvSpPr>
            <a:spLocks noGrp="1"/>
          </p:cNvSpPr>
          <p:nvPr>
            <p:ph type="dt" sz="half" idx="10"/>
          </p:nvPr>
        </p:nvSpPr>
        <p:spPr/>
        <p:txBody>
          <a:bodyPr/>
          <a:lstStyle/>
          <a:p>
            <a:fld id="{CBE43874-D4D5-42FD-92D1-7A11EDF6B88A}" type="datetimeFigureOut">
              <a:rPr lang="pl-PL" smtClean="0"/>
              <a:t>10.12.2020</a:t>
            </a:fld>
            <a:endParaRPr lang="pl-PL"/>
          </a:p>
        </p:txBody>
      </p:sp>
      <p:sp>
        <p:nvSpPr>
          <p:cNvPr id="6" name="Symbol zastępczy stopki 5">
            <a:extLst>
              <a:ext uri="{FF2B5EF4-FFF2-40B4-BE49-F238E27FC236}">
                <a16:creationId xmlns:a16="http://schemas.microsoft.com/office/drawing/2014/main" id="{BA046BE0-0725-4946-9BD4-6ED8D685218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B3FC7CE-932C-4E4B-AAA5-1C8736695024}"/>
              </a:ext>
            </a:extLst>
          </p:cNvPr>
          <p:cNvSpPr>
            <a:spLocks noGrp="1"/>
          </p:cNvSpPr>
          <p:nvPr>
            <p:ph type="sldNum" sz="quarter" idx="12"/>
          </p:nvPr>
        </p:nvSpPr>
        <p:spPr/>
        <p:txBody>
          <a:bodyPr/>
          <a:lstStyle/>
          <a:p>
            <a:fld id="{54005FE2-1EF4-47C8-B483-CD9E9E35C91A}" type="slidenum">
              <a:rPr lang="pl-PL" smtClean="0"/>
              <a:t>‹#›</a:t>
            </a:fld>
            <a:endParaRPr lang="pl-PL"/>
          </a:p>
        </p:txBody>
      </p:sp>
    </p:spTree>
    <p:extLst>
      <p:ext uri="{BB962C8B-B14F-4D97-AF65-F5344CB8AC3E}">
        <p14:creationId xmlns:p14="http://schemas.microsoft.com/office/powerpoint/2010/main" val="2204218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166A878F-FB97-43D3-9264-D7A3EF91E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D8DE26E6-4AFE-4EEF-9291-FDBD93FD4C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F967A5B-8C60-455A-8293-DEE09C406F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43874-D4D5-42FD-92D1-7A11EDF6B88A}" type="datetimeFigureOut">
              <a:rPr lang="pl-PL" smtClean="0"/>
              <a:t>10.12.2020</a:t>
            </a:fld>
            <a:endParaRPr lang="pl-PL"/>
          </a:p>
        </p:txBody>
      </p:sp>
      <p:sp>
        <p:nvSpPr>
          <p:cNvPr id="5" name="Symbol zastępczy stopki 4">
            <a:extLst>
              <a:ext uri="{FF2B5EF4-FFF2-40B4-BE49-F238E27FC236}">
                <a16:creationId xmlns:a16="http://schemas.microsoft.com/office/drawing/2014/main" id="{C545EB6B-88CD-4B50-B385-32E2B903DF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28B6DBAC-FD72-44C6-818E-77B49EEB0E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005FE2-1EF4-47C8-B483-CD9E9E35C91A}" type="slidenum">
              <a:rPr lang="pl-PL" smtClean="0"/>
              <a:t>‹#›</a:t>
            </a:fld>
            <a:endParaRPr lang="pl-PL"/>
          </a:p>
        </p:txBody>
      </p:sp>
    </p:spTree>
    <p:extLst>
      <p:ext uri="{BB962C8B-B14F-4D97-AF65-F5344CB8AC3E}">
        <p14:creationId xmlns:p14="http://schemas.microsoft.com/office/powerpoint/2010/main" val="31071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raz 10" descr="Obraz zawierający zewnętrzne, dym, przyroda, samolot&#10;&#10;Opis wygenerowany automatycznie">
            <a:extLst>
              <a:ext uri="{FF2B5EF4-FFF2-40B4-BE49-F238E27FC236}">
                <a16:creationId xmlns:a16="http://schemas.microsoft.com/office/drawing/2014/main" id="{90289865-44E1-4C27-AF4E-97A423254802}"/>
              </a:ext>
            </a:extLst>
          </p:cNvPr>
          <p:cNvPicPr>
            <a:picLocks noChangeAspect="1"/>
          </p:cNvPicPr>
          <p:nvPr/>
        </p:nvPicPr>
        <p:blipFill rotWithShape="1">
          <a:blip r:embed="rId2">
            <a:alphaModFix amt="40000"/>
          </a:blip>
          <a:srcRect l="5118" r="24843" b="-1"/>
          <a:stretch/>
        </p:blipFill>
        <p:spPr>
          <a:xfrm>
            <a:off x="3132160" y="1021"/>
            <a:ext cx="9059839" cy="6855958"/>
          </a:xfrm>
          <a:prstGeom prst="rect">
            <a:avLst/>
          </a:prstGeom>
        </p:spPr>
      </p:pic>
      <p:sp>
        <p:nvSpPr>
          <p:cNvPr id="4" name="Tytuł 3">
            <a:extLst>
              <a:ext uri="{FF2B5EF4-FFF2-40B4-BE49-F238E27FC236}">
                <a16:creationId xmlns:a16="http://schemas.microsoft.com/office/drawing/2014/main" id="{A3CFC86C-2F67-4C17-90AB-EBC518DF74E5}"/>
              </a:ext>
            </a:extLst>
          </p:cNvPr>
          <p:cNvSpPr>
            <a:spLocks noGrp="1"/>
          </p:cNvSpPr>
          <p:nvPr>
            <p:ph type="ctrTitle"/>
          </p:nvPr>
        </p:nvSpPr>
        <p:spPr>
          <a:xfrm>
            <a:off x="6556100" y="2083323"/>
            <a:ext cx="4972511" cy="2383901"/>
          </a:xfrm>
        </p:spPr>
        <p:style>
          <a:lnRef idx="2">
            <a:schemeClr val="dk1">
              <a:shade val="50000"/>
            </a:schemeClr>
          </a:lnRef>
          <a:fillRef idx="1">
            <a:schemeClr val="dk1"/>
          </a:fillRef>
          <a:effectRef idx="0">
            <a:schemeClr val="dk1"/>
          </a:effectRef>
          <a:fontRef idx="minor">
            <a:schemeClr val="lt1"/>
          </a:fontRef>
        </p:style>
        <p:txBody>
          <a:bodyPr anchor="b">
            <a:normAutofit fontScale="90000"/>
          </a:bodyPr>
          <a:lstStyle/>
          <a:p>
            <a:pPr algn="l"/>
            <a:r>
              <a:rPr lang="pl-PL" sz="61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badi" panose="020B0604020104020204" pitchFamily="34" charset="0"/>
              </a:rPr>
              <a:t>DROGA ŚWIĘTOŚCI JANA PAWŁA II</a:t>
            </a:r>
          </a:p>
        </p:txBody>
      </p:sp>
      <p:sp>
        <p:nvSpPr>
          <p:cNvPr id="5" name="Podtytuł 4">
            <a:extLst>
              <a:ext uri="{FF2B5EF4-FFF2-40B4-BE49-F238E27FC236}">
                <a16:creationId xmlns:a16="http://schemas.microsoft.com/office/drawing/2014/main" id="{308FE399-0D5B-4E2A-AF3A-ACD16ED5F1F1}"/>
              </a:ext>
            </a:extLst>
          </p:cNvPr>
          <p:cNvSpPr>
            <a:spLocks noGrp="1"/>
          </p:cNvSpPr>
          <p:nvPr>
            <p:ph type="subTitle" idx="1"/>
          </p:nvPr>
        </p:nvSpPr>
        <p:spPr>
          <a:xfrm>
            <a:off x="6556100" y="4687316"/>
            <a:ext cx="4972512" cy="1517088"/>
          </a:xfrm>
        </p:spPr>
        <p:txBody>
          <a:bodyPr>
            <a:normAutofit fontScale="92500" lnSpcReduction="10000"/>
          </a:bodyPr>
          <a:lstStyle/>
          <a:p>
            <a:r>
              <a:rPr lang="pl-PL" dirty="0">
                <a:latin typeface="Aharoni" panose="02010803020104030203" pitchFamily="2" charset="-79"/>
                <a:cs typeface="Aharoni" panose="02010803020104030203" pitchFamily="2" charset="-79"/>
              </a:rPr>
              <a:t>OD DOMU RODZINNEGO DO DOMU OJCA W NIEBIE</a:t>
            </a:r>
          </a:p>
          <a:p>
            <a:endParaRPr lang="pl-PL" dirty="0">
              <a:latin typeface="Aharoni" panose="02010803020104030203" pitchFamily="2" charset="-79"/>
              <a:cs typeface="Aharoni" panose="02010803020104030203" pitchFamily="2" charset="-79"/>
            </a:endParaRPr>
          </a:p>
          <a:p>
            <a:r>
              <a:rPr lang="pl-PL" dirty="0">
                <a:latin typeface="Aharoni" panose="02010803020104030203" pitchFamily="2" charset="-79"/>
                <a:cs typeface="Aharoni" panose="02010803020104030203" pitchFamily="2" charset="-79"/>
              </a:rPr>
              <a:t>BARTOSZ HALIK </a:t>
            </a:r>
          </a:p>
        </p:txBody>
      </p:sp>
      <p:sp>
        <p:nvSpPr>
          <p:cNvPr id="30" name="Freeform: Shape 29">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Obraz 8" descr="Obraz zawierający osoba, mężczyzna, starsze, stojące&#10;&#10;Opis wygenerowany automatycznie">
            <a:extLst>
              <a:ext uri="{FF2B5EF4-FFF2-40B4-BE49-F238E27FC236}">
                <a16:creationId xmlns:a16="http://schemas.microsoft.com/office/drawing/2014/main" id="{D4B21424-80D8-4812-AF6F-7691201BF54F}"/>
              </a:ext>
            </a:extLst>
          </p:cNvPr>
          <p:cNvPicPr>
            <a:picLocks noChangeAspect="1"/>
          </p:cNvPicPr>
          <p:nvPr/>
        </p:nvPicPr>
        <p:blipFill rotWithShape="1">
          <a:blip r:embed="rId3"/>
          <a:srcRect r="1" b="2012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162041576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7BA09F8-5ADB-4B97-8ED0-9576EA226CFC}"/>
              </a:ext>
            </a:extLst>
          </p:cNvPr>
          <p:cNvPicPr>
            <a:picLocks noChangeAspect="1"/>
          </p:cNvPicPr>
          <p:nvPr/>
        </p:nvPicPr>
        <p:blipFill rotWithShape="1">
          <a:blip r:embed="rId2"/>
          <a:srcRect l="15199" r="9449"/>
          <a:stretch/>
        </p:blipFill>
        <p:spPr>
          <a:xfrm>
            <a:off x="4117521" y="-42127"/>
            <a:ext cx="8074479" cy="6857990"/>
          </a:xfrm>
          <a:prstGeom prst="rect">
            <a:avLst/>
          </a:prstGeom>
        </p:spPr>
      </p:pic>
      <p:sp>
        <p:nvSpPr>
          <p:cNvPr id="21" name="Freeform: Shape 17">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ytuł 2">
            <a:extLst>
              <a:ext uri="{FF2B5EF4-FFF2-40B4-BE49-F238E27FC236}">
                <a16:creationId xmlns:a16="http://schemas.microsoft.com/office/drawing/2014/main" id="{A8497E20-D7D9-40E7-8182-871BB9A4E815}"/>
              </a:ext>
            </a:extLst>
          </p:cNvPr>
          <p:cNvSpPr>
            <a:spLocks noGrp="1"/>
          </p:cNvSpPr>
          <p:nvPr>
            <p:ph type="ctrTitle"/>
          </p:nvPr>
        </p:nvSpPr>
        <p:spPr>
          <a:xfrm>
            <a:off x="804672" y="365125"/>
            <a:ext cx="5266155" cy="1325563"/>
          </a:xfrm>
        </p:spPr>
        <p:txBody>
          <a:bodyPr vert="horz" lIns="91440" tIns="45720" rIns="91440" bIns="45720" rtlCol="0" anchor="ctr">
            <a:normAutofit/>
          </a:bodyPr>
          <a:lstStyle/>
          <a:p>
            <a:pPr algn="l"/>
            <a:r>
              <a:rPr lang="en-US" sz="5400" b="1" dirty="0"/>
              <a:t>KAPŁAŃŚTWO</a:t>
            </a:r>
          </a:p>
        </p:txBody>
      </p:sp>
      <p:sp>
        <p:nvSpPr>
          <p:cNvPr id="4" name="Podtytuł 3">
            <a:extLst>
              <a:ext uri="{FF2B5EF4-FFF2-40B4-BE49-F238E27FC236}">
                <a16:creationId xmlns:a16="http://schemas.microsoft.com/office/drawing/2014/main" id="{653AB750-378F-4A06-9027-8CD81F4CBE15}"/>
              </a:ext>
            </a:extLst>
          </p:cNvPr>
          <p:cNvSpPr>
            <a:spLocks noGrp="1"/>
          </p:cNvSpPr>
          <p:nvPr>
            <p:ph type="subTitle" idx="1"/>
          </p:nvPr>
        </p:nvSpPr>
        <p:spPr>
          <a:xfrm>
            <a:off x="804672" y="2022601"/>
            <a:ext cx="3941499" cy="4154361"/>
          </a:xfrm>
        </p:spPr>
        <p:txBody>
          <a:bodyPr vert="horz" lIns="91440" tIns="45720" rIns="91440" bIns="45720" rtlCol="0">
            <a:normAutofit/>
          </a:bodyPr>
          <a:lstStyle/>
          <a:p>
            <a:r>
              <a:rPr lang="en-US" sz="2000" dirty="0">
                <a:latin typeface="Abadi" panose="020B0604020104020204" pitchFamily="34" charset="0"/>
              </a:rPr>
              <a:t>II </a:t>
            </a:r>
            <a:r>
              <a:rPr lang="en-US" sz="2000" dirty="0" err="1">
                <a:latin typeface="Abadi" panose="020B0604020104020204" pitchFamily="34" charset="0"/>
              </a:rPr>
              <a:t>wojna</a:t>
            </a:r>
            <a:r>
              <a:rPr lang="en-US" sz="2000" dirty="0">
                <a:latin typeface="Abadi" panose="020B0604020104020204" pitchFamily="34" charset="0"/>
              </a:rPr>
              <a:t> </a:t>
            </a:r>
            <a:r>
              <a:rPr lang="en-US" sz="2000" dirty="0" err="1">
                <a:latin typeface="Abadi" panose="020B0604020104020204" pitchFamily="34" charset="0"/>
              </a:rPr>
              <a:t>światowa</a:t>
            </a:r>
            <a:r>
              <a:rPr lang="en-US" sz="2000" dirty="0">
                <a:latin typeface="Abadi" panose="020B0604020104020204" pitchFamily="34" charset="0"/>
              </a:rPr>
              <a:t> </a:t>
            </a:r>
            <a:r>
              <a:rPr lang="en-US" sz="2000" dirty="0" err="1">
                <a:latin typeface="Abadi" panose="020B0604020104020204" pitchFamily="34" charset="0"/>
              </a:rPr>
              <a:t>pozbawiła</a:t>
            </a:r>
            <a:r>
              <a:rPr lang="en-US" sz="2000" dirty="0">
                <a:latin typeface="Abadi" panose="020B0604020104020204" pitchFamily="34" charset="0"/>
              </a:rPr>
              <a:t> Karola </a:t>
            </a:r>
            <a:r>
              <a:rPr lang="en-US" sz="2000" dirty="0" err="1">
                <a:latin typeface="Abadi" panose="020B0604020104020204" pitchFamily="34" charset="0"/>
              </a:rPr>
              <a:t>Wojtyłę</a:t>
            </a:r>
            <a:r>
              <a:rPr lang="en-US" sz="2000" dirty="0">
                <a:latin typeface="Abadi" panose="020B0604020104020204" pitchFamily="34" charset="0"/>
              </a:rPr>
              <a:t> </a:t>
            </a:r>
            <a:r>
              <a:rPr lang="en-US" sz="2000" dirty="0" err="1">
                <a:latin typeface="Abadi" panose="020B0604020104020204" pitchFamily="34" charset="0"/>
              </a:rPr>
              <a:t>możliwości</a:t>
            </a:r>
            <a:r>
              <a:rPr lang="en-US" sz="2000" dirty="0">
                <a:latin typeface="Abadi" panose="020B0604020104020204" pitchFamily="34" charset="0"/>
              </a:rPr>
              <a:t> </a:t>
            </a:r>
            <a:r>
              <a:rPr lang="en-US" sz="2000" dirty="0" err="1">
                <a:latin typeface="Abadi" panose="020B0604020104020204" pitchFamily="34" charset="0"/>
              </a:rPr>
              <a:t>kontynuowania</a:t>
            </a:r>
            <a:r>
              <a:rPr lang="en-US" sz="2000" dirty="0">
                <a:latin typeface="Abadi" panose="020B0604020104020204" pitchFamily="34" charset="0"/>
              </a:rPr>
              <a:t> </a:t>
            </a:r>
            <a:r>
              <a:rPr lang="en-US" sz="2000" dirty="0" err="1">
                <a:latin typeface="Abadi" panose="020B0604020104020204" pitchFamily="34" charset="0"/>
              </a:rPr>
              <a:t>studiów</a:t>
            </a:r>
            <a:r>
              <a:rPr lang="en-US" sz="2000" dirty="0">
                <a:latin typeface="Abadi" panose="020B0604020104020204" pitchFamily="34" charset="0"/>
              </a:rPr>
              <a:t> </a:t>
            </a:r>
            <a:r>
              <a:rPr lang="en-US" sz="2000" dirty="0" err="1">
                <a:latin typeface="Abadi" panose="020B0604020104020204" pitchFamily="34" charset="0"/>
              </a:rPr>
              <a:t>na</a:t>
            </a:r>
            <a:r>
              <a:rPr lang="en-US" sz="2000" dirty="0">
                <a:latin typeface="Abadi" panose="020B0604020104020204" pitchFamily="34" charset="0"/>
              </a:rPr>
              <a:t> </a:t>
            </a:r>
            <a:r>
              <a:rPr lang="en-US" sz="2000" b="0" i="0" dirty="0" err="1">
                <a:effectLst/>
                <a:latin typeface="Abadi" panose="020B0604020104020204" pitchFamily="34" charset="0"/>
              </a:rPr>
              <a:t>Uniwersytecie</a:t>
            </a:r>
            <a:r>
              <a:rPr lang="en-US" sz="2000" b="0" i="0" dirty="0">
                <a:effectLst/>
                <a:latin typeface="Abadi" panose="020B0604020104020204" pitchFamily="34" charset="0"/>
              </a:rPr>
              <a:t> </a:t>
            </a:r>
            <a:r>
              <a:rPr lang="en-US" sz="2000" b="0" i="0" dirty="0" err="1">
                <a:effectLst/>
                <a:latin typeface="Abadi" panose="020B0604020104020204" pitchFamily="34" charset="0"/>
              </a:rPr>
              <a:t>Jagiellońskim</a:t>
            </a:r>
            <a:r>
              <a:rPr lang="en-US" sz="2000" b="0" i="0" dirty="0">
                <a:effectLst/>
                <a:latin typeface="Abadi" panose="020B0604020104020204" pitchFamily="34" charset="0"/>
              </a:rPr>
              <a:t> </a:t>
            </a:r>
            <a:r>
              <a:rPr lang="en-US" sz="2000" b="0" i="0" dirty="0" err="1">
                <a:effectLst/>
                <a:latin typeface="Abadi" panose="020B0604020104020204" pitchFamily="34" charset="0"/>
              </a:rPr>
              <a:t>i</a:t>
            </a:r>
            <a:r>
              <a:rPr lang="en-US" sz="2000" b="0" i="0" dirty="0">
                <a:effectLst/>
                <a:latin typeface="Abadi" panose="020B0604020104020204" pitchFamily="34" charset="0"/>
              </a:rPr>
              <a:t> </a:t>
            </a:r>
            <a:r>
              <a:rPr lang="en-US" sz="2000" b="0" i="0" dirty="0" err="1">
                <a:effectLst/>
                <a:latin typeface="Abadi" panose="020B0604020104020204" pitchFamily="34" charset="0"/>
              </a:rPr>
              <a:t>musiał</a:t>
            </a:r>
            <a:r>
              <a:rPr lang="en-US" sz="2000" b="0" i="0" dirty="0">
                <a:effectLst/>
                <a:latin typeface="Abadi" panose="020B0604020104020204" pitchFamily="34" charset="0"/>
              </a:rPr>
              <a:t> on </a:t>
            </a:r>
            <a:r>
              <a:rPr lang="en-US" sz="2000" b="0" i="0" dirty="0" err="1">
                <a:effectLst/>
                <a:latin typeface="Abadi" panose="020B0604020104020204" pitchFamily="34" charset="0"/>
              </a:rPr>
              <a:t>podjąć</a:t>
            </a:r>
            <a:r>
              <a:rPr lang="en-US" sz="2000" b="0" i="0" dirty="0">
                <a:effectLst/>
                <a:latin typeface="Abadi" panose="020B0604020104020204" pitchFamily="34" charset="0"/>
              </a:rPr>
              <a:t> </a:t>
            </a:r>
            <a:r>
              <a:rPr lang="en-US" sz="2000" b="0" i="0" dirty="0" err="1">
                <a:effectLst/>
                <a:latin typeface="Abadi" panose="020B0604020104020204" pitchFamily="34" charset="0"/>
              </a:rPr>
              <a:t>się</a:t>
            </a:r>
            <a:r>
              <a:rPr lang="en-US" sz="2000" b="0" i="0" dirty="0">
                <a:effectLst/>
                <a:latin typeface="Abadi" panose="020B0604020104020204" pitchFamily="34" charset="0"/>
              </a:rPr>
              <a:t> </a:t>
            </a:r>
            <a:r>
              <a:rPr lang="en-US" sz="2000" b="0" i="0" dirty="0" err="1">
                <a:effectLst/>
                <a:latin typeface="Abadi" panose="020B0604020104020204" pitchFamily="34" charset="0"/>
              </a:rPr>
              <a:t>pracy</a:t>
            </a:r>
            <a:r>
              <a:rPr lang="en-US" sz="2000" b="0" i="0" dirty="0">
                <a:effectLst/>
                <a:latin typeface="Abadi" panose="020B0604020104020204" pitchFamily="34" charset="0"/>
              </a:rPr>
              <a:t> w </a:t>
            </a:r>
            <a:r>
              <a:rPr lang="pl-PL" sz="2000" b="0" i="0" dirty="0">
                <a:effectLst/>
                <a:latin typeface="Abadi" panose="020B0604020104020204" pitchFamily="34" charset="0"/>
              </a:rPr>
              <a:t>k</a:t>
            </a:r>
            <a:r>
              <a:rPr lang="en-US" sz="2000" b="0" i="0" dirty="0" err="1">
                <a:effectLst/>
                <a:latin typeface="Abadi" panose="020B0604020104020204" pitchFamily="34" charset="0"/>
              </a:rPr>
              <a:t>rakowskich</a:t>
            </a:r>
            <a:r>
              <a:rPr lang="en-US" sz="2000" b="0" i="0" dirty="0">
                <a:effectLst/>
                <a:latin typeface="Abadi" panose="020B0604020104020204" pitchFamily="34" charset="0"/>
              </a:rPr>
              <a:t> </a:t>
            </a:r>
            <a:r>
              <a:rPr lang="en-US" sz="2000" b="0" i="0" dirty="0" err="1">
                <a:effectLst/>
                <a:latin typeface="Abadi" panose="020B0604020104020204" pitchFamily="34" charset="0"/>
              </a:rPr>
              <a:t>zakładach</a:t>
            </a:r>
            <a:r>
              <a:rPr lang="en-US" sz="2000" b="0" i="0" dirty="0">
                <a:effectLst/>
                <a:latin typeface="Abadi" panose="020B0604020104020204" pitchFamily="34" charset="0"/>
              </a:rPr>
              <a:t> </a:t>
            </a:r>
            <a:r>
              <a:rPr lang="en-US" sz="2000" b="0" i="0" dirty="0" err="1">
                <a:effectLst/>
                <a:latin typeface="Abadi" panose="020B0604020104020204" pitchFamily="34" charset="0"/>
              </a:rPr>
              <a:t>chemicznych</a:t>
            </a:r>
            <a:r>
              <a:rPr lang="en-US" sz="2000" b="0" i="0" dirty="0">
                <a:effectLst/>
                <a:latin typeface="Abadi" panose="020B0604020104020204" pitchFamily="34" charset="0"/>
              </a:rPr>
              <a:t> by </a:t>
            </a:r>
            <a:r>
              <a:rPr lang="en-US" sz="2000" b="0" i="0" dirty="0" err="1">
                <a:effectLst/>
                <a:latin typeface="Abadi" panose="020B0604020104020204" pitchFamily="34" charset="0"/>
              </a:rPr>
              <a:t>nie</a:t>
            </a:r>
            <a:r>
              <a:rPr lang="en-US" sz="2000" b="0" i="0" dirty="0">
                <a:effectLst/>
                <a:latin typeface="Abadi" panose="020B0604020104020204" pitchFamily="34" charset="0"/>
              </a:rPr>
              <a:t> </a:t>
            </a:r>
            <a:r>
              <a:rPr lang="en-US" sz="2000" b="0" i="0" dirty="0" err="1">
                <a:effectLst/>
                <a:latin typeface="Abadi" panose="020B0604020104020204" pitchFamily="34" charset="0"/>
              </a:rPr>
              <a:t>zostać</a:t>
            </a:r>
            <a:r>
              <a:rPr lang="en-US" sz="2000" b="0" i="0" dirty="0">
                <a:effectLst/>
                <a:latin typeface="Abadi" panose="020B0604020104020204" pitchFamily="34" charset="0"/>
              </a:rPr>
              <a:t> </a:t>
            </a:r>
            <a:r>
              <a:rPr lang="en-US" sz="2000" b="0" i="0" dirty="0" err="1">
                <a:effectLst/>
                <a:latin typeface="Abadi" panose="020B0604020104020204" pitchFamily="34" charset="0"/>
              </a:rPr>
              <a:t>deportowanym</a:t>
            </a:r>
            <a:r>
              <a:rPr lang="en-US" sz="2000" b="0" i="0" dirty="0">
                <a:effectLst/>
                <a:latin typeface="Abadi" panose="020B0604020104020204" pitchFamily="34" charset="0"/>
              </a:rPr>
              <a:t> do </a:t>
            </a:r>
            <a:r>
              <a:rPr lang="en-US" sz="2000" b="0" i="0" dirty="0" err="1">
                <a:effectLst/>
                <a:latin typeface="Abadi" panose="020B0604020104020204" pitchFamily="34" charset="0"/>
              </a:rPr>
              <a:t>pracy</a:t>
            </a:r>
            <a:r>
              <a:rPr lang="en-US" sz="2000" b="0" i="0" dirty="0">
                <a:effectLst/>
                <a:latin typeface="Abadi" panose="020B0604020104020204" pitchFamily="34" charset="0"/>
              </a:rPr>
              <a:t> w </a:t>
            </a:r>
            <a:r>
              <a:rPr lang="en-US" sz="2000" b="0" i="0" dirty="0" err="1">
                <a:effectLst/>
                <a:latin typeface="Abadi" panose="020B0604020104020204" pitchFamily="34" charset="0"/>
              </a:rPr>
              <a:t>Niemczech</a:t>
            </a:r>
            <a:r>
              <a:rPr lang="en-US" sz="2000" b="0" i="0" dirty="0">
                <a:effectLst/>
                <a:latin typeface="Abadi" panose="020B0604020104020204" pitchFamily="34" charset="0"/>
              </a:rPr>
              <a:t> </a:t>
            </a:r>
            <a:r>
              <a:rPr lang="pl-PL" sz="2000" b="0" i="0" dirty="0">
                <a:effectLst/>
                <a:latin typeface="Abadi" panose="020B0604020104020204" pitchFamily="34" charset="0"/>
              </a:rPr>
              <a:t>, </a:t>
            </a:r>
            <a:r>
              <a:rPr lang="en-US" sz="2000" b="0" i="0" dirty="0" err="1">
                <a:effectLst/>
                <a:latin typeface="Abadi" panose="020B0604020104020204" pitchFamily="34" charset="0"/>
              </a:rPr>
              <a:t>nadomiar</a:t>
            </a:r>
            <a:r>
              <a:rPr lang="en-US" sz="2000" b="0" i="0" dirty="0">
                <a:effectLst/>
                <a:latin typeface="Abadi" panose="020B0604020104020204" pitchFamily="34" charset="0"/>
              </a:rPr>
              <a:t> </a:t>
            </a:r>
            <a:r>
              <a:rPr lang="en-US" sz="2000" b="0" i="0" dirty="0" err="1">
                <a:effectLst/>
                <a:latin typeface="Abadi" panose="020B0604020104020204" pitchFamily="34" charset="0"/>
              </a:rPr>
              <a:t>złego</a:t>
            </a:r>
            <a:r>
              <a:rPr lang="en-US" sz="2000" b="0" i="0" dirty="0">
                <a:effectLst/>
                <a:latin typeface="Abadi" panose="020B0604020104020204" pitchFamily="34" charset="0"/>
              </a:rPr>
              <a:t> w 1941 </a:t>
            </a:r>
            <a:r>
              <a:rPr lang="en-US" sz="2000" b="0" i="0" dirty="0" err="1">
                <a:effectLst/>
                <a:latin typeface="Abadi" panose="020B0604020104020204" pitchFamily="34" charset="0"/>
              </a:rPr>
              <a:t>stracił</a:t>
            </a:r>
            <a:r>
              <a:rPr lang="en-US" sz="2000" b="0" i="0" dirty="0">
                <a:effectLst/>
                <a:latin typeface="Abadi" panose="020B0604020104020204" pitchFamily="34" charset="0"/>
              </a:rPr>
              <a:t> </a:t>
            </a:r>
            <a:r>
              <a:rPr lang="en-US" sz="2000" b="0" i="0" dirty="0" err="1">
                <a:effectLst/>
                <a:latin typeface="Abadi" panose="020B0604020104020204" pitchFamily="34" charset="0"/>
              </a:rPr>
              <a:t>ostatniego</a:t>
            </a:r>
            <a:r>
              <a:rPr lang="en-US" sz="2000" b="0" i="0" dirty="0">
                <a:effectLst/>
                <a:latin typeface="Abadi" panose="020B0604020104020204" pitchFamily="34" charset="0"/>
              </a:rPr>
              <a:t> </a:t>
            </a:r>
            <a:r>
              <a:rPr lang="en-US" sz="2000" b="0" i="0" dirty="0" err="1">
                <a:effectLst/>
                <a:latin typeface="Abadi" panose="020B0604020104020204" pitchFamily="34" charset="0"/>
              </a:rPr>
              <a:t>członka</a:t>
            </a:r>
            <a:r>
              <a:rPr lang="en-US" sz="2000" b="0" i="0" dirty="0">
                <a:effectLst/>
                <a:latin typeface="Abadi" panose="020B0604020104020204" pitchFamily="34" charset="0"/>
              </a:rPr>
              <a:t> </a:t>
            </a:r>
            <a:r>
              <a:rPr lang="en-US" sz="2000" b="0" i="0" dirty="0" err="1">
                <a:effectLst/>
                <a:latin typeface="Abadi" panose="020B0604020104020204" pitchFamily="34" charset="0"/>
              </a:rPr>
              <a:t>swojej</a:t>
            </a:r>
            <a:r>
              <a:rPr lang="en-US" sz="2000" b="0" i="0" dirty="0">
                <a:effectLst/>
                <a:latin typeface="Abadi" panose="020B0604020104020204" pitchFamily="34" charset="0"/>
              </a:rPr>
              <a:t> </a:t>
            </a:r>
            <a:r>
              <a:rPr lang="en-US" sz="2000" b="0" i="0" dirty="0" err="1">
                <a:effectLst/>
                <a:latin typeface="Abadi" panose="020B0604020104020204" pitchFamily="34" charset="0"/>
              </a:rPr>
              <a:t>najbliższej</a:t>
            </a:r>
            <a:r>
              <a:rPr lang="en-US" sz="2000" b="0" i="0" dirty="0">
                <a:effectLst/>
                <a:latin typeface="Abadi" panose="020B0604020104020204" pitchFamily="34" charset="0"/>
              </a:rPr>
              <a:t> </a:t>
            </a:r>
            <a:r>
              <a:rPr lang="en-US" sz="2000" b="0" i="0" dirty="0" err="1">
                <a:effectLst/>
                <a:latin typeface="Abadi" panose="020B0604020104020204" pitchFamily="34" charset="0"/>
              </a:rPr>
              <a:t>rodziny</a:t>
            </a:r>
            <a:r>
              <a:rPr lang="en-US" sz="2000" b="0" i="0" dirty="0">
                <a:effectLst/>
                <a:latin typeface="Abadi" panose="020B0604020104020204" pitchFamily="34" charset="0"/>
              </a:rPr>
              <a:t>. </a:t>
            </a:r>
            <a:r>
              <a:rPr lang="en-US" sz="2000" b="0" i="0" dirty="0" err="1">
                <a:effectLst/>
                <a:latin typeface="Abadi" panose="020B0604020104020204" pitchFamily="34" charset="0"/>
              </a:rPr>
              <a:t>Ojciec</a:t>
            </a:r>
            <a:r>
              <a:rPr lang="en-US" sz="2000" b="0" i="0" dirty="0">
                <a:effectLst/>
                <a:latin typeface="Abadi" panose="020B0604020104020204" pitchFamily="34" charset="0"/>
              </a:rPr>
              <a:t> </a:t>
            </a:r>
            <a:r>
              <a:rPr lang="en-US" sz="2000" b="0" i="0" dirty="0" err="1">
                <a:effectLst/>
                <a:latin typeface="Abadi" panose="020B0604020104020204" pitchFamily="34" charset="0"/>
              </a:rPr>
              <a:t>Lolka</a:t>
            </a:r>
            <a:r>
              <a:rPr lang="en-US" sz="2000" b="0" i="0" dirty="0">
                <a:effectLst/>
                <a:latin typeface="Abadi" panose="020B0604020104020204" pitchFamily="34" charset="0"/>
              </a:rPr>
              <a:t> </a:t>
            </a:r>
            <a:r>
              <a:rPr lang="en-US" sz="2000" b="0" i="0" dirty="0" err="1">
                <a:effectLst/>
                <a:latin typeface="Abadi" panose="020B0604020104020204" pitchFamily="34" charset="0"/>
              </a:rPr>
              <a:t>zmarł</a:t>
            </a:r>
            <a:r>
              <a:rPr lang="en-US" sz="2000" b="0" i="0" dirty="0">
                <a:effectLst/>
                <a:latin typeface="Abadi" panose="020B0604020104020204" pitchFamily="34" charset="0"/>
              </a:rPr>
              <a:t> </a:t>
            </a:r>
            <a:r>
              <a:rPr lang="en-US" sz="2000" b="0" i="0" dirty="0" err="1">
                <a:effectLst/>
                <a:latin typeface="Abadi" panose="020B0604020104020204" pitchFamily="34" charset="0"/>
              </a:rPr>
              <a:t>chorobie</a:t>
            </a:r>
            <a:r>
              <a:rPr lang="en-US" sz="2000" b="0" i="0" dirty="0">
                <a:effectLst/>
                <a:latin typeface="Abadi" panose="020B0604020104020204" pitchFamily="34" charset="0"/>
              </a:rPr>
              <a:t> z </a:t>
            </a:r>
            <a:r>
              <a:rPr lang="en-US" sz="2000" b="0" i="0" dirty="0" err="1">
                <a:effectLst/>
                <a:latin typeface="Abadi" panose="020B0604020104020204" pitchFamily="34" charset="0"/>
              </a:rPr>
              <a:t>którą</a:t>
            </a:r>
            <a:r>
              <a:rPr lang="en-US" sz="2000" b="0" i="0" dirty="0">
                <a:effectLst/>
                <a:latin typeface="Abadi" panose="020B0604020104020204" pitchFamily="34" charset="0"/>
              </a:rPr>
              <a:t> </a:t>
            </a:r>
            <a:r>
              <a:rPr lang="en-US" sz="2000" b="0" i="0" dirty="0" err="1">
                <a:effectLst/>
                <a:latin typeface="Abadi" panose="020B0604020104020204" pitchFamily="34" charset="0"/>
              </a:rPr>
              <a:t>nie</a:t>
            </a:r>
            <a:r>
              <a:rPr lang="pl-PL" sz="2000" b="0" i="0" dirty="0">
                <a:effectLst/>
                <a:latin typeface="Abadi" panose="020B0604020104020204" pitchFamily="34" charset="0"/>
              </a:rPr>
              <a:t> </a:t>
            </a:r>
            <a:r>
              <a:rPr lang="en-US" sz="2000" b="0" i="0" dirty="0" err="1">
                <a:effectLst/>
                <a:latin typeface="Abadi" panose="020B0604020104020204" pitchFamily="34" charset="0"/>
              </a:rPr>
              <a:t>udało</a:t>
            </a:r>
            <a:r>
              <a:rPr lang="en-US" sz="2000" b="0" i="0" dirty="0">
                <a:effectLst/>
                <a:latin typeface="Abadi" panose="020B0604020104020204" pitchFamily="34" charset="0"/>
              </a:rPr>
              <a:t> mu </a:t>
            </a:r>
            <a:r>
              <a:rPr lang="en-US" sz="2000" b="0" i="0" dirty="0" err="1">
                <a:effectLst/>
                <a:latin typeface="Abadi" panose="020B0604020104020204" pitchFamily="34" charset="0"/>
              </a:rPr>
              <a:t>się</a:t>
            </a:r>
            <a:r>
              <a:rPr lang="en-US" sz="2000" b="0" i="0" dirty="0">
                <a:effectLst/>
                <a:latin typeface="Abadi" panose="020B0604020104020204" pitchFamily="34" charset="0"/>
              </a:rPr>
              <a:t> </a:t>
            </a:r>
            <a:r>
              <a:rPr lang="en-US" sz="2000" b="0" i="0" dirty="0" err="1">
                <a:effectLst/>
                <a:latin typeface="Abadi" panose="020B0604020104020204" pitchFamily="34" charset="0"/>
              </a:rPr>
              <a:t>wygrać</a:t>
            </a:r>
            <a:r>
              <a:rPr lang="en-US" sz="2000" b="0" i="0" dirty="0">
                <a:effectLst/>
                <a:latin typeface="Abadi" panose="020B0604020104020204" pitchFamily="34" charset="0"/>
              </a:rPr>
              <a:t>.</a:t>
            </a:r>
          </a:p>
          <a:p>
            <a:pPr indent="-228600" algn="l">
              <a:buFont typeface="Arial" panose="020B0604020202020204" pitchFamily="34" charset="0"/>
              <a:buChar char="•"/>
            </a:pPr>
            <a:endParaRPr lang="en-US" sz="2000" b="0" i="0" dirty="0">
              <a:effectLst/>
              <a:latin typeface="Abadi" panose="020B0604020104020204" pitchFamily="34" charset="0"/>
            </a:endParaRPr>
          </a:p>
          <a:p>
            <a:pPr indent="-228600" algn="l">
              <a:buFont typeface="Arial" panose="020B0604020202020204" pitchFamily="34" charset="0"/>
              <a:buChar char="•"/>
            </a:pPr>
            <a:endParaRPr lang="en-US" sz="2000" b="0" i="0" dirty="0">
              <a:effectLst/>
            </a:endParaRPr>
          </a:p>
          <a:p>
            <a:pPr indent="-228600" algn="l">
              <a:buFont typeface="Arial" panose="020B0604020202020204" pitchFamily="34" charset="0"/>
              <a:buChar char="•"/>
            </a:pPr>
            <a:endParaRPr lang="en-US" sz="2000" b="0" i="0" dirty="0">
              <a:effectLst/>
            </a:endParaRPr>
          </a:p>
          <a:p>
            <a:pPr indent="-228600" algn="l">
              <a:buFont typeface="Arial" panose="020B0604020202020204" pitchFamily="34" charset="0"/>
              <a:buChar char="•"/>
            </a:pPr>
            <a:endParaRPr lang="en-US" sz="2000" dirty="0"/>
          </a:p>
        </p:txBody>
      </p:sp>
    </p:spTree>
    <p:extLst>
      <p:ext uri="{BB962C8B-B14F-4D97-AF65-F5344CB8AC3E}">
        <p14:creationId xmlns:p14="http://schemas.microsoft.com/office/powerpoint/2010/main" val="294085748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69771A-595B-446A-80B7-05DCCA8DFE4B}"/>
              </a:ext>
            </a:extLst>
          </p:cNvPr>
          <p:cNvSpPr>
            <a:spLocks noGrp="1"/>
          </p:cNvSpPr>
          <p:nvPr>
            <p:ph type="title"/>
          </p:nvPr>
        </p:nvSpPr>
        <p:spPr>
          <a:xfrm>
            <a:off x="762001" y="803325"/>
            <a:ext cx="5314536" cy="1325563"/>
          </a:xfrm>
        </p:spPr>
        <p:txBody>
          <a:bodyPr>
            <a:normAutofit/>
          </a:bodyPr>
          <a:lstStyle/>
          <a:p>
            <a:pPr algn="ctr"/>
            <a:r>
              <a:rPr lang="pl-PL" b="1" dirty="0">
                <a:latin typeface="+mn-lt"/>
                <a:cs typeface="Aharoni" panose="02010803020104030203" pitchFamily="2" charset="-79"/>
              </a:rPr>
              <a:t>KAPŁAŃSTWO</a:t>
            </a:r>
          </a:p>
        </p:txBody>
      </p:sp>
      <p:sp>
        <p:nvSpPr>
          <p:cNvPr id="3" name="Symbol zastępczy zawartości 2">
            <a:extLst>
              <a:ext uri="{FF2B5EF4-FFF2-40B4-BE49-F238E27FC236}">
                <a16:creationId xmlns:a16="http://schemas.microsoft.com/office/drawing/2014/main" id="{7B953357-E2AA-48D2-A9C0-6A2AD74E3368}"/>
              </a:ext>
            </a:extLst>
          </p:cNvPr>
          <p:cNvSpPr>
            <a:spLocks noGrp="1"/>
          </p:cNvSpPr>
          <p:nvPr>
            <p:ph idx="1"/>
          </p:nvPr>
        </p:nvSpPr>
        <p:spPr>
          <a:xfrm>
            <a:off x="762000" y="2279018"/>
            <a:ext cx="5314543" cy="3375920"/>
          </a:xfrm>
        </p:spPr>
        <p:txBody>
          <a:bodyPr anchor="t">
            <a:normAutofit/>
          </a:bodyPr>
          <a:lstStyle/>
          <a:p>
            <a:pPr marL="0" indent="0" algn="ctr">
              <a:buNone/>
            </a:pPr>
            <a:r>
              <a:rPr lang="pl-PL" sz="1800" dirty="0">
                <a:latin typeface="Abadi" panose="020B0604020104020204" pitchFamily="34" charset="0"/>
              </a:rPr>
              <a:t>W 1942 roku Karol Wojtyła rozpoczął </a:t>
            </a:r>
            <a:r>
              <a:rPr lang="pl-PL" sz="1800" b="0" i="0" dirty="0">
                <a:effectLst/>
                <a:latin typeface="Abadi" panose="020B0604020104020204" pitchFamily="34" charset="0"/>
              </a:rPr>
              <a:t>studia w Metropolitalnym Wyższym Seminarium Duchownym w Krakowie, gdzie szło mu bardzo dobrze i po czterech latach edukacji przyjął święcenia kapłańskie. Po bardzo udanym i obfitym w naukę okresie spędzonym w seminarium, Karol wyjechał do Rzymu na naukę w  Papieski Uniwersytecie  Świętego Tomasza z Akwinu. Po powrocie do ojczyzny Karol poznał nowych przyjaciół którymi byli studenci, wtedy to przyszły Papież pokochał górskie wyprawy po pięknych szlakach, jego dawni przyjaciele wspominali że wyprawy z nim to były prawdziwe rekolekcji.</a:t>
            </a:r>
            <a:endParaRPr lang="pl-PL" sz="1800" dirty="0">
              <a:latin typeface="Abadi" panose="020B0604020104020204" pitchFamily="34" charset="0"/>
            </a:endParaRP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raz 4">
            <a:extLst>
              <a:ext uri="{FF2B5EF4-FFF2-40B4-BE49-F238E27FC236}">
                <a16:creationId xmlns:a16="http://schemas.microsoft.com/office/drawing/2014/main" id="{35E4E983-7754-4AEC-931B-7D480550C00B}"/>
              </a:ext>
            </a:extLst>
          </p:cNvPr>
          <p:cNvPicPr>
            <a:picLocks noChangeAspect="1"/>
          </p:cNvPicPr>
          <p:nvPr/>
        </p:nvPicPr>
        <p:blipFill rotWithShape="1">
          <a:blip r:embed="rId2"/>
          <a:srcRect l="4249" r="-3" b="-3"/>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03529137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C187C82-33FA-4219-B645-31556B2E2F57}"/>
              </a:ext>
            </a:extLst>
          </p:cNvPr>
          <p:cNvSpPr>
            <a:spLocks noGrp="1"/>
          </p:cNvSpPr>
          <p:nvPr>
            <p:ph type="title"/>
          </p:nvPr>
        </p:nvSpPr>
        <p:spPr>
          <a:xfrm>
            <a:off x="4965430" y="629268"/>
            <a:ext cx="6586491" cy="1286160"/>
          </a:xfrm>
        </p:spPr>
        <p:txBody>
          <a:bodyPr anchor="b">
            <a:normAutofit/>
          </a:bodyPr>
          <a:lstStyle/>
          <a:p>
            <a:pPr algn="ctr"/>
            <a:r>
              <a:rPr lang="pl-PL" b="1" dirty="0">
                <a:solidFill>
                  <a:schemeClr val="accent1">
                    <a:lumMod val="60000"/>
                    <a:lumOff val="40000"/>
                  </a:schemeClr>
                </a:solidFill>
                <a:latin typeface="+mn-lt"/>
              </a:rPr>
              <a:t>KAPŁAŃSTWO</a:t>
            </a:r>
          </a:p>
        </p:txBody>
      </p:sp>
      <p:sp>
        <p:nvSpPr>
          <p:cNvPr id="3" name="Symbol zastępczy zawartości 2">
            <a:extLst>
              <a:ext uri="{FF2B5EF4-FFF2-40B4-BE49-F238E27FC236}">
                <a16:creationId xmlns:a16="http://schemas.microsoft.com/office/drawing/2014/main" id="{E608963A-9062-49E8-82FC-BCA9235F0CFB}"/>
              </a:ext>
            </a:extLst>
          </p:cNvPr>
          <p:cNvSpPr>
            <a:spLocks noGrp="1"/>
          </p:cNvSpPr>
          <p:nvPr>
            <p:ph idx="1"/>
          </p:nvPr>
        </p:nvSpPr>
        <p:spPr>
          <a:xfrm>
            <a:off x="4965431" y="2438400"/>
            <a:ext cx="6586489" cy="3785419"/>
          </a:xfrm>
        </p:spPr>
        <p:txBody>
          <a:bodyPr>
            <a:normAutofit/>
          </a:bodyPr>
          <a:lstStyle/>
          <a:p>
            <a:pPr marL="0" indent="0" algn="ctr">
              <a:buNone/>
            </a:pPr>
            <a:r>
              <a:rPr lang="pl-PL" sz="2000" dirty="0">
                <a:latin typeface="Abadi" panose="020B0604020104020204" pitchFamily="34" charset="0"/>
              </a:rPr>
              <a:t>1958 rok był czasem w którym Karol Wojtyła został mianowany Biskupem pomocniczym a kilka lat później w </a:t>
            </a:r>
            <a:r>
              <a:rPr lang="pl-PL" sz="2000" b="0" i="0" dirty="0">
                <a:effectLst/>
                <a:latin typeface="Abadi" panose="020B0604020104020204" pitchFamily="34" charset="0"/>
              </a:rPr>
              <a:t>1964 roku został arcybiskupem Krakowa. Było to ogromne osiągniecie gdyż stał się on najmłodszym Arcybiskupem na świcie, miał wtedy zaledwie 43 lata.</a:t>
            </a:r>
          </a:p>
          <a:p>
            <a:pPr marL="0" indent="0" algn="ctr">
              <a:buNone/>
            </a:pPr>
            <a:r>
              <a:rPr lang="pl-PL" sz="2000" dirty="0">
                <a:latin typeface="Abadi" panose="020B0604020104020204" pitchFamily="34" charset="0"/>
              </a:rPr>
              <a:t>To osiągniecie było tylko półmetkiem dla Karola i jako najmłodszy dołączył do </a:t>
            </a:r>
            <a:r>
              <a:rPr lang="pl-PL" sz="2000" b="0" i="0" dirty="0">
                <a:effectLst/>
                <a:latin typeface="Abadi" panose="020B0604020104020204" pitchFamily="34" charset="0"/>
              </a:rPr>
              <a:t>Kolegium Kardynalskiego . Po 10 latach od tego osiągniecia, 16 października 1978 roku Kardynał Karol Wojtyła został wybrany na Biskupa Rzymu. Jako Pierwszy Polak w Historii. </a:t>
            </a:r>
            <a:endParaRPr lang="pl-PL" sz="2000" dirty="0">
              <a:latin typeface="Abadi" panose="020B0604020104020204" pitchFamily="34" charset="0"/>
            </a:endParaRPr>
          </a:p>
        </p:txBody>
      </p:sp>
      <p:pic>
        <p:nvPicPr>
          <p:cNvPr id="5" name="Obraz 4" descr="Obraz zawierający osoba, mężczyzna, odzież, wewnątrz&#10;&#10;Opis wygenerowany automatycznie">
            <a:extLst>
              <a:ext uri="{FF2B5EF4-FFF2-40B4-BE49-F238E27FC236}">
                <a16:creationId xmlns:a16="http://schemas.microsoft.com/office/drawing/2014/main" id="{39119AD4-E753-414B-A8CD-8F780678F36B}"/>
              </a:ext>
            </a:extLst>
          </p:cNvPr>
          <p:cNvPicPr>
            <a:picLocks noChangeAspect="1"/>
          </p:cNvPicPr>
          <p:nvPr/>
        </p:nvPicPr>
        <p:blipFill rotWithShape="1">
          <a:blip r:embed="rId2"/>
          <a:srcRect l="3245" r="254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99F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512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az 8">
            <a:extLst>
              <a:ext uri="{FF2B5EF4-FFF2-40B4-BE49-F238E27FC236}">
                <a16:creationId xmlns:a16="http://schemas.microsoft.com/office/drawing/2014/main" id="{2C31F4B7-D0B3-426C-8D83-D89CD3945331}"/>
              </a:ext>
            </a:extLst>
          </p:cNvPr>
          <p:cNvPicPr>
            <a:picLocks noChangeAspect="1"/>
          </p:cNvPicPr>
          <p:nvPr/>
        </p:nvPicPr>
        <p:blipFill rotWithShape="1">
          <a:blip r:embed="rId2"/>
          <a:srcRect l="22591" r="30589" b="-1"/>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 name="Obraz 4">
            <a:extLst>
              <a:ext uri="{FF2B5EF4-FFF2-40B4-BE49-F238E27FC236}">
                <a16:creationId xmlns:a16="http://schemas.microsoft.com/office/drawing/2014/main" id="{32E78EC5-CF7E-44B4-B44C-065FFD70C5B5}"/>
              </a:ext>
            </a:extLst>
          </p:cNvPr>
          <p:cNvPicPr>
            <a:picLocks noChangeAspect="1"/>
          </p:cNvPicPr>
          <p:nvPr/>
        </p:nvPicPr>
        <p:blipFill rotWithShape="1">
          <a:blip r:embed="rId3"/>
          <a:srcRect l="29089" r="7967" b="3"/>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Obraz 6">
            <a:extLst>
              <a:ext uri="{FF2B5EF4-FFF2-40B4-BE49-F238E27FC236}">
                <a16:creationId xmlns:a16="http://schemas.microsoft.com/office/drawing/2014/main" id="{C9B0CCBF-C887-4432-8A15-41AB0864D428}"/>
              </a:ext>
            </a:extLst>
          </p:cNvPr>
          <p:cNvPicPr>
            <a:picLocks noChangeAspect="1"/>
          </p:cNvPicPr>
          <p:nvPr/>
        </p:nvPicPr>
        <p:blipFill rotWithShape="1">
          <a:blip r:embed="rId4"/>
          <a:srcRect l="6766" r="15765"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6" name="Freeform: Shape 15">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35AEA5A9-F06B-4351-B283-D268A456DF7F}"/>
              </a:ext>
            </a:extLst>
          </p:cNvPr>
          <p:cNvSpPr>
            <a:spLocks noGrp="1"/>
          </p:cNvSpPr>
          <p:nvPr>
            <p:ph type="title"/>
          </p:nvPr>
        </p:nvSpPr>
        <p:spPr>
          <a:xfrm>
            <a:off x="448056" y="685800"/>
            <a:ext cx="2807208" cy="1325563"/>
          </a:xfrm>
        </p:spPr>
        <p:txBody>
          <a:bodyPr>
            <a:normAutofit fontScale="90000"/>
          </a:bodyPr>
          <a:lstStyle/>
          <a:p>
            <a:pPr algn="ctr"/>
            <a:r>
              <a:rPr lang="pl-PL" sz="4000" b="1" i="0" cap="all" dirty="0">
                <a:effectLst/>
                <a:latin typeface="noto_serifregular"/>
              </a:rPr>
              <a:t>POTYFIKAT JANA PAWŁA II</a:t>
            </a:r>
            <a:br>
              <a:rPr lang="pl-PL" sz="2800" b="0" i="0" cap="all" dirty="0">
                <a:effectLst/>
                <a:latin typeface="noto_serifregular"/>
              </a:rPr>
            </a:br>
            <a:endParaRPr lang="pl-PL" sz="2800" dirty="0"/>
          </a:p>
        </p:txBody>
      </p:sp>
      <p:sp>
        <p:nvSpPr>
          <p:cNvPr id="20" name="Rectangle 19">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3DB16FF7-11BD-437B-ACC4-0BDA144B8361}"/>
              </a:ext>
            </a:extLst>
          </p:cNvPr>
          <p:cNvSpPr>
            <a:spLocks noGrp="1"/>
          </p:cNvSpPr>
          <p:nvPr>
            <p:ph idx="1"/>
          </p:nvPr>
        </p:nvSpPr>
        <p:spPr>
          <a:xfrm>
            <a:off x="448056" y="2258568"/>
            <a:ext cx="2807208" cy="3922776"/>
          </a:xfrm>
        </p:spPr>
        <p:txBody>
          <a:bodyPr>
            <a:normAutofit/>
          </a:bodyPr>
          <a:lstStyle/>
          <a:p>
            <a:pPr marL="0" indent="0" algn="ctr">
              <a:buNone/>
            </a:pPr>
            <a:r>
              <a:rPr lang="pl-PL" sz="2000" b="0" i="0" dirty="0">
                <a:effectLst/>
                <a:latin typeface="Abadi" panose="020B0604020104020204" pitchFamily="34" charset="0"/>
              </a:rPr>
              <a:t>„Nie bójcie się, otwórzcie, otwórzcie na oścież drzwi Chrystusowi”.</a:t>
            </a:r>
          </a:p>
          <a:p>
            <a:pPr marL="0" indent="0" algn="ctr">
              <a:buNone/>
            </a:pPr>
            <a:r>
              <a:rPr lang="pl-PL" sz="2000" dirty="0">
                <a:latin typeface="Abadi" panose="020B0604020104020204" pitchFamily="34" charset="0"/>
              </a:rPr>
              <a:t>Słowa, które jako jedne z pierwszych wypowiedział Jan Paweł II, dając do zrozumienia że społeczeństwo jest zbyt zamknięte na przyjęcie Chrystusa.</a:t>
            </a:r>
          </a:p>
        </p:txBody>
      </p:sp>
    </p:spTree>
    <p:extLst>
      <p:ext uri="{BB962C8B-B14F-4D97-AF65-F5344CB8AC3E}">
        <p14:creationId xmlns:p14="http://schemas.microsoft.com/office/powerpoint/2010/main" val="798265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2EF8AA0E-32E6-4F5A-8506-09EFB8C2EA5C}"/>
              </a:ext>
            </a:extLst>
          </p:cNvPr>
          <p:cNvPicPr>
            <a:picLocks noChangeAspect="1"/>
          </p:cNvPicPr>
          <p:nvPr/>
        </p:nvPicPr>
        <p:blipFill rotWithShape="1">
          <a:blip r:embed="rId2"/>
          <a:srcRect t="18812" r="-3" b="28311"/>
          <a:stretch/>
        </p:blipFill>
        <p:spPr>
          <a:xfrm>
            <a:off x="5926240" y="10"/>
            <a:ext cx="6265758" cy="2285990"/>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9" name="Obraz 8">
            <a:extLst>
              <a:ext uri="{FF2B5EF4-FFF2-40B4-BE49-F238E27FC236}">
                <a16:creationId xmlns:a16="http://schemas.microsoft.com/office/drawing/2014/main" id="{7FF90224-E32E-4C4A-9C93-E741C2F9C02E}"/>
              </a:ext>
            </a:extLst>
          </p:cNvPr>
          <p:cNvPicPr>
            <a:picLocks noChangeAspect="1"/>
          </p:cNvPicPr>
          <p:nvPr/>
        </p:nvPicPr>
        <p:blipFill rotWithShape="1">
          <a:blip r:embed="rId3"/>
          <a:srcRect t="4425" r="-2" b="20215"/>
          <a:stretch/>
        </p:blipFill>
        <p:spPr>
          <a:xfrm>
            <a:off x="6984273" y="2286000"/>
            <a:ext cx="5207727" cy="2286000"/>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5" name="Obraz 4">
            <a:extLst>
              <a:ext uri="{FF2B5EF4-FFF2-40B4-BE49-F238E27FC236}">
                <a16:creationId xmlns:a16="http://schemas.microsoft.com/office/drawing/2014/main" id="{0A8B3C4F-CCB0-4E0E-BE5F-93CFE80AAF85}"/>
              </a:ext>
            </a:extLst>
          </p:cNvPr>
          <p:cNvPicPr>
            <a:picLocks noChangeAspect="1"/>
          </p:cNvPicPr>
          <p:nvPr/>
        </p:nvPicPr>
        <p:blipFill rotWithShape="1">
          <a:blip r:embed="rId4"/>
          <a:srcRect t="325" r="3" b="20036"/>
          <a:stretch/>
        </p:blipFill>
        <p:spPr>
          <a:xfrm>
            <a:off x="8047618" y="4572000"/>
            <a:ext cx="4144382" cy="2286000"/>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20" name="Freeform 16">
            <a:extLst>
              <a:ext uri="{FF2B5EF4-FFF2-40B4-BE49-F238E27FC236}">
                <a16:creationId xmlns:a16="http://schemas.microsoft.com/office/drawing/2014/main" id="{98BA90CC-0056-473E-80AE-8CB0EE6AC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0203"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15">
            <a:extLst>
              <a:ext uri="{FF2B5EF4-FFF2-40B4-BE49-F238E27FC236}">
                <a16:creationId xmlns:a16="http://schemas.microsoft.com/office/drawing/2014/main" id="{2396E232-7219-4009-893A-28527CADC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02664" cy="6858000"/>
          </a:xfrm>
          <a:custGeom>
            <a:avLst/>
            <a:gdLst>
              <a:gd name="connsiteX0" fmla="*/ 0 w 9102664"/>
              <a:gd name="connsiteY0" fmla="*/ 0 h 6858000"/>
              <a:gd name="connsiteX1" fmla="*/ 5926510 w 9102664"/>
              <a:gd name="connsiteY1" fmla="*/ 0 h 6858000"/>
              <a:gd name="connsiteX2" fmla="*/ 9102664 w 9102664"/>
              <a:gd name="connsiteY2" fmla="*/ 6858000 h 6858000"/>
              <a:gd name="connsiteX3" fmla="*/ 0 w 91026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02664" h="6858000">
                <a:moveTo>
                  <a:pt x="0" y="0"/>
                </a:moveTo>
                <a:lnTo>
                  <a:pt x="5926510" y="0"/>
                </a:lnTo>
                <a:lnTo>
                  <a:pt x="9102664"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a16="http://schemas.microsoft.com/office/drawing/2014/main" id="{0009BA1D-C601-4AC4-BB0E-538970CEFEA2}"/>
              </a:ext>
            </a:extLst>
          </p:cNvPr>
          <p:cNvSpPr>
            <a:spLocks noGrp="1"/>
          </p:cNvSpPr>
          <p:nvPr>
            <p:ph type="title"/>
          </p:nvPr>
        </p:nvSpPr>
        <p:spPr>
          <a:xfrm>
            <a:off x="838200" y="365125"/>
            <a:ext cx="5191125" cy="1325563"/>
          </a:xfrm>
        </p:spPr>
        <p:txBody>
          <a:bodyPr>
            <a:normAutofit/>
          </a:bodyPr>
          <a:lstStyle/>
          <a:p>
            <a:pPr algn="ctr"/>
            <a:r>
              <a:rPr lang="pl-PL" sz="6000" b="1" dirty="0">
                <a:latin typeface="Abadi" panose="020B0604020104020204" pitchFamily="34" charset="0"/>
              </a:rPr>
              <a:t>PIELGRZYMKI</a:t>
            </a:r>
            <a:r>
              <a:rPr lang="pl-PL" dirty="0">
                <a:latin typeface="Abadi" panose="020B0604020104020204" pitchFamily="34" charset="0"/>
              </a:rPr>
              <a:t> </a:t>
            </a:r>
          </a:p>
        </p:txBody>
      </p:sp>
      <p:sp>
        <p:nvSpPr>
          <p:cNvPr id="3" name="Symbol zastępczy zawartości 2">
            <a:extLst>
              <a:ext uri="{FF2B5EF4-FFF2-40B4-BE49-F238E27FC236}">
                <a16:creationId xmlns:a16="http://schemas.microsoft.com/office/drawing/2014/main" id="{93E4EA02-21ED-4EDC-B965-C86B15B90CBD}"/>
              </a:ext>
            </a:extLst>
          </p:cNvPr>
          <p:cNvSpPr>
            <a:spLocks noGrp="1"/>
          </p:cNvSpPr>
          <p:nvPr>
            <p:ph idx="1"/>
          </p:nvPr>
        </p:nvSpPr>
        <p:spPr>
          <a:xfrm>
            <a:off x="838200" y="2021249"/>
            <a:ext cx="5707565" cy="4155713"/>
          </a:xfrm>
        </p:spPr>
        <p:txBody>
          <a:bodyPr>
            <a:normAutofit lnSpcReduction="10000"/>
          </a:bodyPr>
          <a:lstStyle/>
          <a:p>
            <a:pPr marL="0" indent="0" algn="ctr">
              <a:buNone/>
            </a:pPr>
            <a:r>
              <a:rPr lang="pl-PL" sz="2000" b="1" dirty="0">
                <a:latin typeface="Abadi" panose="020B0604020104020204" pitchFamily="34" charset="0"/>
              </a:rPr>
              <a:t>Czymś co Papież, Kochał na równi z pomocą oraz wiarą są pielgrzymki.</a:t>
            </a:r>
          </a:p>
          <a:p>
            <a:pPr marL="0" indent="0" algn="ctr">
              <a:buNone/>
            </a:pPr>
            <a:r>
              <a:rPr lang="pl-PL" sz="2000" b="1" dirty="0">
                <a:latin typeface="Abadi" panose="020B0604020104020204" pitchFamily="34" charset="0"/>
              </a:rPr>
              <a:t>Jan Paweł II jest rekordzistą z pośród wszystkich Papieży. W czasie swojego </a:t>
            </a:r>
            <a:r>
              <a:rPr lang="pl-PL" sz="2000" b="1" i="0" dirty="0">
                <a:effectLst/>
                <a:latin typeface="Abadi" panose="020B0604020104020204" pitchFamily="34" charset="0"/>
              </a:rPr>
              <a:t>pontyfikatu odbył 104 pielgrzymki za co był kochany na całym świcie łącznie Papież przemierzył ponad 1,5 mln km, głosząc słowo Boże oraz nawracając innych podczas wyprawy do Polski,  padły pamiętne słowa Ojca Świętego „Niech zstąpi Duch Twój i odnowi oblicze Ziemi. Tej ziemi!”. Były to ważne słowa dla Polskiego społeczeństwo</a:t>
            </a:r>
            <a:r>
              <a:rPr lang="pl-PL" sz="2000" b="1" dirty="0">
                <a:latin typeface="Abadi" panose="020B0604020104020204" pitchFamily="34" charset="0"/>
              </a:rPr>
              <a:t> które starało uwolnić się z pod rąk żelaznej kurtyny. Według wielu ekspertów gdyby nie ta pielgrzymka nie powstałaby niesiona słowami Papieża „Solidarność” .</a:t>
            </a:r>
          </a:p>
        </p:txBody>
      </p:sp>
    </p:spTree>
    <p:extLst>
      <p:ext uri="{BB962C8B-B14F-4D97-AF65-F5344CB8AC3E}">
        <p14:creationId xmlns:p14="http://schemas.microsoft.com/office/powerpoint/2010/main" val="181694700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osoba, mężczyzna, osoby, stół&#10;&#10;Opis wygenerowany automatycznie">
            <a:extLst>
              <a:ext uri="{FF2B5EF4-FFF2-40B4-BE49-F238E27FC236}">
                <a16:creationId xmlns:a16="http://schemas.microsoft.com/office/drawing/2014/main" id="{497174A2-3F0A-43DE-8690-8EC39642901F}"/>
              </a:ext>
            </a:extLst>
          </p:cNvPr>
          <p:cNvPicPr>
            <a:picLocks noChangeAspect="1"/>
          </p:cNvPicPr>
          <p:nvPr/>
        </p:nvPicPr>
        <p:blipFill rotWithShape="1">
          <a:blip r:embed="rId2">
            <a:alphaModFix amt="40000"/>
          </a:blip>
          <a:srcRect l="6411" r="6412" b="-1"/>
          <a:stretch/>
        </p:blipFill>
        <p:spPr>
          <a:xfrm>
            <a:off x="20" y="10"/>
            <a:ext cx="8450297" cy="6857990"/>
          </a:xfrm>
          <a:prstGeom prst="rect">
            <a:avLst/>
          </a:prstGeom>
        </p:spPr>
      </p:pic>
      <p:sp>
        <p:nvSpPr>
          <p:cNvPr id="2" name="Tytuł 1">
            <a:extLst>
              <a:ext uri="{FF2B5EF4-FFF2-40B4-BE49-F238E27FC236}">
                <a16:creationId xmlns:a16="http://schemas.microsoft.com/office/drawing/2014/main" id="{3821F4BB-B0FE-4D48-9D5C-C66CF8041F5B}"/>
              </a:ext>
            </a:extLst>
          </p:cNvPr>
          <p:cNvSpPr>
            <a:spLocks noGrp="1"/>
          </p:cNvSpPr>
          <p:nvPr>
            <p:ph type="title"/>
          </p:nvPr>
        </p:nvSpPr>
        <p:spPr>
          <a:xfrm>
            <a:off x="838201" y="365125"/>
            <a:ext cx="5251316" cy="1084296"/>
          </a:xfrm>
        </p:spPr>
        <p:txBody>
          <a:bodyPr>
            <a:normAutofit/>
          </a:bodyPr>
          <a:lstStyle/>
          <a:p>
            <a:pPr algn="ctr"/>
            <a:r>
              <a:rPr lang="pl-PL" sz="7200" b="1" dirty="0">
                <a:solidFill>
                  <a:srgbClr val="FFFFFF"/>
                </a:solidFill>
                <a:latin typeface="Abadi" panose="020B0604020104020204" pitchFamily="34" charset="0"/>
                <a:cs typeface="Aharoni" panose="02010803020104030203" pitchFamily="2" charset="-79"/>
              </a:rPr>
              <a:t>ZAMACH</a:t>
            </a:r>
            <a:r>
              <a:rPr lang="pl-PL" dirty="0">
                <a:solidFill>
                  <a:srgbClr val="FFFFFF"/>
                </a:solidFill>
              </a:rPr>
              <a:t> </a:t>
            </a:r>
          </a:p>
        </p:txBody>
      </p:sp>
      <p:sp>
        <p:nvSpPr>
          <p:cNvPr id="3" name="Symbol zastępczy zawartości 2">
            <a:extLst>
              <a:ext uri="{FF2B5EF4-FFF2-40B4-BE49-F238E27FC236}">
                <a16:creationId xmlns:a16="http://schemas.microsoft.com/office/drawing/2014/main" id="{FADA5248-C724-4535-AB41-7FB2D0CA5A9E}"/>
              </a:ext>
            </a:extLst>
          </p:cNvPr>
          <p:cNvSpPr>
            <a:spLocks noGrp="1"/>
          </p:cNvSpPr>
          <p:nvPr>
            <p:ph idx="1"/>
          </p:nvPr>
        </p:nvSpPr>
        <p:spPr>
          <a:xfrm>
            <a:off x="369652" y="1449421"/>
            <a:ext cx="5088170" cy="4727542"/>
          </a:xfrm>
        </p:spPr>
        <p:txBody>
          <a:bodyPr>
            <a:normAutofit/>
          </a:bodyPr>
          <a:lstStyle/>
          <a:p>
            <a:pPr marL="0" indent="0" algn="ctr">
              <a:buNone/>
            </a:pPr>
            <a:r>
              <a:rPr lang="pl-PL" sz="2000" b="1" dirty="0">
                <a:solidFill>
                  <a:srgbClr val="FFFFFF"/>
                </a:solidFill>
                <a:latin typeface="Abadi" panose="020B0604020104020204" pitchFamily="34" charset="0"/>
              </a:rPr>
              <a:t>13 dzień  maja </a:t>
            </a:r>
            <a:r>
              <a:rPr lang="pl-PL" sz="2000" b="1" i="0" dirty="0">
                <a:solidFill>
                  <a:srgbClr val="FFFFFF"/>
                </a:solidFill>
                <a:effectLst/>
                <a:latin typeface="Abadi" panose="020B0604020104020204" pitchFamily="34" charset="0"/>
              </a:rPr>
              <a:t>1981 roku, podczas audiencji na placu św. Piotra Jan Paweł II został postrzelony przez Tureckiego zamachowca  Ali </a:t>
            </a:r>
            <a:r>
              <a:rPr lang="pl-PL" sz="2000" b="1" i="0" dirty="0" err="1">
                <a:solidFill>
                  <a:srgbClr val="FFFFFF"/>
                </a:solidFill>
                <a:effectLst/>
                <a:latin typeface="Abadi" panose="020B0604020104020204" pitchFamily="34" charset="0"/>
              </a:rPr>
              <a:t>Ağca</a:t>
            </a:r>
            <a:r>
              <a:rPr lang="pl-PL" sz="2000" b="1" i="0" dirty="0">
                <a:solidFill>
                  <a:srgbClr val="FFFFFF"/>
                </a:solidFill>
                <a:effectLst/>
                <a:latin typeface="Abadi" panose="020B0604020104020204" pitchFamily="34" charset="0"/>
              </a:rPr>
              <a:t>. Dzięki </a:t>
            </a:r>
            <a:r>
              <a:rPr lang="pl-PL" sz="2000" b="1" dirty="0">
                <a:solidFill>
                  <a:srgbClr val="FFFFFF"/>
                </a:solidFill>
                <a:latin typeface="Abadi" panose="020B0604020104020204" pitchFamily="34" charset="0"/>
              </a:rPr>
              <a:t>Bożej łasce </a:t>
            </a:r>
            <a:r>
              <a:rPr lang="pl-PL" sz="2000" b="1" i="0" dirty="0">
                <a:solidFill>
                  <a:srgbClr val="FFFFFF"/>
                </a:solidFill>
                <a:effectLst/>
                <a:latin typeface="Abadi" panose="020B0604020104020204" pitchFamily="34" charset="0"/>
              </a:rPr>
              <a:t>życie papieża udało się uratować. Pomimo dużego uszczerbku na zdrowiu  Papież się nie poddawał i kontynuował swoją pielgrzymkową misję  i starał się odwiedzać najwięcej miejsc na świcie które mógł nauczyć miłości do Boga. </a:t>
            </a:r>
            <a:r>
              <a:rPr lang="pl-PL" sz="2000" b="1" dirty="0">
                <a:solidFill>
                  <a:srgbClr val="FFFFFF"/>
                </a:solidFill>
                <a:latin typeface="Abadi" panose="020B0604020104020204" pitchFamily="34" charset="0"/>
              </a:rPr>
              <a:t>Zamach wstrząsnął nie tylko światem Katolickim, ale tamtego dnia wyznawcy wszystkich wyznań trzymali mocno zaciśnięte kciuki za zdrowie głowy kościoła katolickiego.</a:t>
            </a:r>
            <a:r>
              <a:rPr lang="pl-PL" sz="2000" b="1" i="0" dirty="0">
                <a:solidFill>
                  <a:srgbClr val="FFFFFF"/>
                </a:solidFill>
                <a:effectLst/>
                <a:latin typeface="Abadi" panose="020B0604020104020204" pitchFamily="34" charset="0"/>
              </a:rPr>
              <a:t> </a:t>
            </a:r>
            <a:endParaRPr lang="pl-PL" sz="2000" b="1" dirty="0">
              <a:solidFill>
                <a:srgbClr val="FFFFFF"/>
              </a:solidFill>
              <a:latin typeface="Abadi" panose="020B0604020104020204" pitchFamily="34" charset="0"/>
            </a:endParaRPr>
          </a:p>
        </p:txBody>
      </p:sp>
      <p:pic>
        <p:nvPicPr>
          <p:cNvPr id="7" name="Obraz 6" descr="Obraz zawierający wewnątrz, osoba, łóżko, pomieszczenie&#10;&#10;Opis wygenerowany automatycznie">
            <a:extLst>
              <a:ext uri="{FF2B5EF4-FFF2-40B4-BE49-F238E27FC236}">
                <a16:creationId xmlns:a16="http://schemas.microsoft.com/office/drawing/2014/main" id="{CF63BA55-DC31-4511-BA88-9C4136344C14}"/>
              </a:ext>
            </a:extLst>
          </p:cNvPr>
          <p:cNvPicPr>
            <a:picLocks noChangeAspect="1"/>
          </p:cNvPicPr>
          <p:nvPr/>
        </p:nvPicPr>
        <p:blipFill rotWithShape="1">
          <a:blip r:embed="rId3"/>
          <a:srcRect l="20982" r="20980"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095546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az 8">
            <a:extLst>
              <a:ext uri="{FF2B5EF4-FFF2-40B4-BE49-F238E27FC236}">
                <a16:creationId xmlns:a16="http://schemas.microsoft.com/office/drawing/2014/main" id="{F3FB101C-B68D-4BD5-8238-F79640807D80}"/>
              </a:ext>
            </a:extLst>
          </p:cNvPr>
          <p:cNvPicPr>
            <a:picLocks noChangeAspect="1"/>
          </p:cNvPicPr>
          <p:nvPr/>
        </p:nvPicPr>
        <p:blipFill rotWithShape="1">
          <a:blip r:embed="rId2"/>
          <a:srcRect t="13866" r="-2" b="2474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Obraz 6">
            <a:extLst>
              <a:ext uri="{FF2B5EF4-FFF2-40B4-BE49-F238E27FC236}">
                <a16:creationId xmlns:a16="http://schemas.microsoft.com/office/drawing/2014/main" id="{AE69A3FC-BCAA-407C-BBA6-4D65A9941D93}"/>
              </a:ext>
            </a:extLst>
          </p:cNvPr>
          <p:cNvPicPr>
            <a:picLocks noChangeAspect="1"/>
          </p:cNvPicPr>
          <p:nvPr/>
        </p:nvPicPr>
        <p:blipFill rotWithShape="1">
          <a:blip r:embed="rId3"/>
          <a:srcRect t="13849" r="-2" b="18939"/>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6" name="Freeform: Shape 15">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17">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ytuł 1">
            <a:extLst>
              <a:ext uri="{FF2B5EF4-FFF2-40B4-BE49-F238E27FC236}">
                <a16:creationId xmlns:a16="http://schemas.microsoft.com/office/drawing/2014/main" id="{461A310D-17FB-4B18-A6BD-C0E6E945F311}"/>
              </a:ext>
            </a:extLst>
          </p:cNvPr>
          <p:cNvSpPr>
            <a:spLocks noGrp="1"/>
          </p:cNvSpPr>
          <p:nvPr>
            <p:ph type="title"/>
          </p:nvPr>
        </p:nvSpPr>
        <p:spPr>
          <a:xfrm>
            <a:off x="448056" y="859536"/>
            <a:ext cx="4832802" cy="1243584"/>
          </a:xfrm>
        </p:spPr>
        <p:txBody>
          <a:bodyPr>
            <a:normAutofit/>
          </a:bodyPr>
          <a:lstStyle/>
          <a:p>
            <a:pPr algn="ctr"/>
            <a:r>
              <a:rPr lang="pl-PL" sz="3400" b="1" dirty="0">
                <a:latin typeface="Abadi" panose="020B0604020104020204" pitchFamily="34" charset="0"/>
              </a:rPr>
              <a:t>ŚMIERĆ POLSKIEGO PAPIEŻ </a:t>
            </a:r>
          </a:p>
        </p:txBody>
      </p:sp>
      <p:sp>
        <p:nvSpPr>
          <p:cNvPr id="28" name="Rectangle 1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9" name="Rectangle 2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ymbol zastępczy zawartości 2">
            <a:extLst>
              <a:ext uri="{FF2B5EF4-FFF2-40B4-BE49-F238E27FC236}">
                <a16:creationId xmlns:a16="http://schemas.microsoft.com/office/drawing/2014/main" id="{D533EAA7-883C-4001-AAF0-9FCB5DF45313}"/>
              </a:ext>
            </a:extLst>
          </p:cNvPr>
          <p:cNvSpPr>
            <a:spLocks noGrp="1"/>
          </p:cNvSpPr>
          <p:nvPr>
            <p:ph idx="1"/>
          </p:nvPr>
        </p:nvSpPr>
        <p:spPr>
          <a:xfrm>
            <a:off x="448056" y="2512611"/>
            <a:ext cx="4832803" cy="3664351"/>
          </a:xfrm>
        </p:spPr>
        <p:txBody>
          <a:bodyPr>
            <a:normAutofit/>
          </a:bodyPr>
          <a:lstStyle/>
          <a:p>
            <a:pPr marL="0" indent="0" algn="ctr">
              <a:buNone/>
            </a:pPr>
            <a:r>
              <a:rPr lang="pl-PL" sz="2000" b="0" i="0" dirty="0">
                <a:effectLst/>
                <a:latin typeface="noto_serifbold"/>
              </a:rPr>
              <a:t> </a:t>
            </a:r>
            <a:r>
              <a:rPr lang="pl-PL" sz="2000" b="0" i="0" dirty="0">
                <a:effectLst/>
                <a:latin typeface="Abadi" panose="020B0604020104020204" pitchFamily="34" charset="0"/>
              </a:rPr>
              <a:t>2 kwietnia 2005 roku odszedł Jan Paweł II żegnający się tymi ostatnimi słowami  „Szukałem was, a teraz wy przyszliście do mnie. Dziękuję wam za to.”, 26 lat, 5 miesięcy i 17 dni, trzeci najdłużej trwający pontyfikat w historii Kościoła. Polski Papież który uważany jest za głowę kościoła XX wieku.</a:t>
            </a:r>
            <a:r>
              <a:rPr lang="pl-PL" sz="2000" dirty="0">
                <a:latin typeface="Abadi" panose="020B0604020104020204" pitchFamily="34" charset="0"/>
              </a:rPr>
              <a:t> W dzień śmierci Papieża wszyscy Polacy odczuli  ból i pogrążyli się w żałobie po stracie wybitnego człowieka.</a:t>
            </a:r>
            <a:r>
              <a:rPr lang="pl-PL" sz="2000" b="0" i="0" dirty="0">
                <a:effectLst/>
                <a:latin typeface="Abadi" panose="020B0604020104020204" pitchFamily="34" charset="0"/>
              </a:rPr>
              <a:t> </a:t>
            </a:r>
            <a:endParaRPr lang="pl-PL" sz="2000" dirty="0">
              <a:latin typeface="Abadi" panose="020B0604020104020204" pitchFamily="34" charset="0"/>
            </a:endParaRPr>
          </a:p>
        </p:txBody>
      </p:sp>
    </p:spTree>
    <p:extLst>
      <p:ext uri="{BB962C8B-B14F-4D97-AF65-F5344CB8AC3E}">
        <p14:creationId xmlns:p14="http://schemas.microsoft.com/office/powerpoint/2010/main" val="843455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a:extLst>
              <a:ext uri="{FF2B5EF4-FFF2-40B4-BE49-F238E27FC236}">
                <a16:creationId xmlns:a16="http://schemas.microsoft.com/office/drawing/2014/main" id="{33281AF5-D7F4-4491-B7BB-91C70CF8968A}"/>
              </a:ext>
            </a:extLst>
          </p:cNvPr>
          <p:cNvPicPr>
            <a:picLocks noChangeAspect="1"/>
          </p:cNvPicPr>
          <p:nvPr/>
        </p:nvPicPr>
        <p:blipFill rotWithShape="1">
          <a:blip r:embed="rId2"/>
          <a:srcRect l="8944" r="16666" b="-1"/>
          <a:stretch/>
        </p:blipFill>
        <p:spPr>
          <a:xfrm>
            <a:off x="0" y="10"/>
            <a:ext cx="7642746" cy="6857990"/>
          </a:xfrm>
          <a:prstGeom prst="rect">
            <a:avLst/>
          </a:prstGeom>
        </p:spPr>
      </p:pic>
      <p:sp>
        <p:nvSpPr>
          <p:cNvPr id="16" name="Rectangle 15">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13FAB92F-DCE8-4AC9-B57B-7FA50BF18410}"/>
              </a:ext>
            </a:extLst>
          </p:cNvPr>
          <p:cNvSpPr>
            <a:spLocks noGrp="1"/>
          </p:cNvSpPr>
          <p:nvPr>
            <p:ph type="title"/>
          </p:nvPr>
        </p:nvSpPr>
        <p:spPr>
          <a:xfrm>
            <a:off x="841248" y="4152624"/>
            <a:ext cx="2112264" cy="1920240"/>
          </a:xfrm>
        </p:spPr>
        <p:txBody>
          <a:bodyPr>
            <a:normAutofit/>
          </a:bodyPr>
          <a:lstStyle/>
          <a:p>
            <a:pPr algn="ctr"/>
            <a:r>
              <a:rPr lang="pl-PL" sz="2400" b="1" dirty="0">
                <a:latin typeface="Abadi" panose="020B0604020104020204" pitchFamily="34" charset="0"/>
              </a:rPr>
              <a:t>JAN PAWEŁ II ŚWIĘTYM</a:t>
            </a:r>
          </a:p>
        </p:txBody>
      </p:sp>
      <p:pic>
        <p:nvPicPr>
          <p:cNvPr id="7" name="Obraz 6">
            <a:extLst>
              <a:ext uri="{FF2B5EF4-FFF2-40B4-BE49-F238E27FC236}">
                <a16:creationId xmlns:a16="http://schemas.microsoft.com/office/drawing/2014/main" id="{00EB597F-FA3D-436A-8826-EEBE7C1E98E0}"/>
              </a:ext>
            </a:extLst>
          </p:cNvPr>
          <p:cNvPicPr>
            <a:picLocks noChangeAspect="1"/>
          </p:cNvPicPr>
          <p:nvPr/>
        </p:nvPicPr>
        <p:blipFill rotWithShape="1">
          <a:blip r:embed="rId3"/>
          <a:srcRect l="12890" r="3" b="3"/>
          <a:stretch/>
        </p:blipFill>
        <p:spPr>
          <a:xfrm>
            <a:off x="7809454" y="1"/>
            <a:ext cx="4382546" cy="3345645"/>
          </a:xfrm>
          <a:prstGeom prst="rect">
            <a:avLst/>
          </a:prstGeom>
        </p:spPr>
      </p:pic>
      <p:sp>
        <p:nvSpPr>
          <p:cNvPr id="18" name="Rectangle 17">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87DADEDA-F367-4D7B-A18B-3D280D1D213D}"/>
              </a:ext>
            </a:extLst>
          </p:cNvPr>
          <p:cNvSpPr>
            <a:spLocks noGrp="1"/>
          </p:cNvSpPr>
          <p:nvPr>
            <p:ph idx="1"/>
          </p:nvPr>
        </p:nvSpPr>
        <p:spPr>
          <a:xfrm>
            <a:off x="3364992" y="4151376"/>
            <a:ext cx="3319272" cy="1920240"/>
          </a:xfrm>
        </p:spPr>
        <p:txBody>
          <a:bodyPr anchor="ctr">
            <a:normAutofit/>
          </a:bodyPr>
          <a:lstStyle/>
          <a:p>
            <a:pPr marL="0" indent="0" algn="ctr">
              <a:buNone/>
            </a:pPr>
            <a:r>
              <a:rPr lang="pl-PL" sz="1700" dirty="0"/>
              <a:t>2014 rok 27 kwietnia Papież Senior Benedykt </a:t>
            </a:r>
            <a:r>
              <a:rPr lang="pl-PL" sz="1700" b="0" i="0" dirty="0">
                <a:effectLst/>
                <a:latin typeface="noto_serifregular"/>
              </a:rPr>
              <a:t>XVI ogłosił Jana Pawła II świętym Kościoła katolickiego.</a:t>
            </a:r>
            <a:endParaRPr lang="pl-PL" sz="1700" dirty="0"/>
          </a:p>
        </p:txBody>
      </p:sp>
      <p:pic>
        <p:nvPicPr>
          <p:cNvPr id="9" name="Obraz 8">
            <a:extLst>
              <a:ext uri="{FF2B5EF4-FFF2-40B4-BE49-F238E27FC236}">
                <a16:creationId xmlns:a16="http://schemas.microsoft.com/office/drawing/2014/main" id="{95C83A3E-5DDE-45EA-BC94-59F84D4D5D54}"/>
              </a:ext>
            </a:extLst>
          </p:cNvPr>
          <p:cNvPicPr>
            <a:picLocks noChangeAspect="1"/>
          </p:cNvPicPr>
          <p:nvPr/>
        </p:nvPicPr>
        <p:blipFill rotWithShape="1">
          <a:blip r:embed="rId4"/>
          <a:srcRect r="12893" b="3"/>
          <a:stretch/>
        </p:blipFill>
        <p:spPr>
          <a:xfrm>
            <a:off x="7809462" y="3512354"/>
            <a:ext cx="4382545" cy="3345646"/>
          </a:xfrm>
          <a:prstGeom prst="rect">
            <a:avLst/>
          </a:prstGeom>
        </p:spPr>
      </p:pic>
    </p:spTree>
    <p:extLst>
      <p:ext uri="{BB962C8B-B14F-4D97-AF65-F5344CB8AC3E}">
        <p14:creationId xmlns:p14="http://schemas.microsoft.com/office/powerpoint/2010/main" val="1158613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Obraz 11">
            <a:extLst>
              <a:ext uri="{FF2B5EF4-FFF2-40B4-BE49-F238E27FC236}">
                <a16:creationId xmlns:a16="http://schemas.microsoft.com/office/drawing/2014/main" id="{8915AC89-6935-4FF4-B18C-EAE7F5446777}"/>
              </a:ext>
            </a:extLst>
          </p:cNvPr>
          <p:cNvPicPr>
            <a:picLocks noChangeAspect="1"/>
          </p:cNvPicPr>
          <p:nvPr/>
        </p:nvPicPr>
        <p:blipFill rotWithShape="1">
          <a:blip r:embed="rId2"/>
          <a:srcRect t="11611" r="-2" b="21675"/>
          <a:stretch/>
        </p:blipFill>
        <p:spPr>
          <a:xfrm>
            <a:off x="1054100" y="1841500"/>
            <a:ext cx="7581900" cy="2476500"/>
          </a:xfrm>
          <a:custGeom>
            <a:avLst/>
            <a:gdLst/>
            <a:ahLst/>
            <a:cxnLst/>
            <a:rect l="l" t="t" r="r" b="b"/>
            <a:pathLst>
              <a:path w="6948167" h="2456679">
                <a:moveTo>
                  <a:pt x="6948167" y="603033"/>
                </a:moveTo>
                <a:lnTo>
                  <a:pt x="6948167" y="617220"/>
                </a:lnTo>
                <a:lnTo>
                  <a:pt x="6946213" y="610127"/>
                </a:lnTo>
                <a:close/>
                <a:moveTo>
                  <a:pt x="0" y="0"/>
                </a:moveTo>
                <a:lnTo>
                  <a:pt x="6766605" y="0"/>
                </a:lnTo>
                <a:lnTo>
                  <a:pt x="6638979" y="219780"/>
                </a:lnTo>
                <a:cubicBezTo>
                  <a:pt x="5552228" y="2091240"/>
                  <a:pt x="5552228" y="2091240"/>
                  <a:pt x="5552228" y="2091240"/>
                </a:cubicBezTo>
                <a:cubicBezTo>
                  <a:pt x="5429962" y="2317464"/>
                  <a:pt x="5185434" y="2456679"/>
                  <a:pt x="4932171" y="2456679"/>
                </a:cubicBezTo>
                <a:cubicBezTo>
                  <a:pt x="888708" y="2456679"/>
                  <a:pt x="888708" y="2456679"/>
                  <a:pt x="888708" y="2456679"/>
                </a:cubicBezTo>
                <a:cubicBezTo>
                  <a:pt x="626713" y="2456679"/>
                  <a:pt x="390917" y="2317464"/>
                  <a:pt x="259919" y="2091240"/>
                </a:cubicBezTo>
                <a:cubicBezTo>
                  <a:pt x="196877" y="1982206"/>
                  <a:pt x="135804" y="1876580"/>
                  <a:pt x="76640" y="1774254"/>
                </a:cubicBezTo>
                <a:lnTo>
                  <a:pt x="0" y="1641704"/>
                </a:lnTo>
                <a:close/>
              </a:path>
            </a:pathLst>
          </a:custGeom>
        </p:spPr>
      </p:pic>
      <p:pic>
        <p:nvPicPr>
          <p:cNvPr id="18" name="Obraz 17">
            <a:extLst>
              <a:ext uri="{FF2B5EF4-FFF2-40B4-BE49-F238E27FC236}">
                <a16:creationId xmlns:a16="http://schemas.microsoft.com/office/drawing/2014/main" id="{7BB1C6D4-7F8F-46C5-BE7D-57A778EB435B}"/>
              </a:ext>
            </a:extLst>
          </p:cNvPr>
          <p:cNvPicPr>
            <a:picLocks noChangeAspect="1"/>
          </p:cNvPicPr>
          <p:nvPr/>
        </p:nvPicPr>
        <p:blipFill>
          <a:blip r:embed="rId3"/>
          <a:stretch>
            <a:fillRect/>
          </a:stretch>
        </p:blipFill>
        <p:spPr>
          <a:xfrm>
            <a:off x="1054100" y="4394200"/>
            <a:ext cx="3060700" cy="1879600"/>
          </a:xfrm>
          <a:prstGeom prst="rect">
            <a:avLst/>
          </a:prstGeom>
        </p:spPr>
      </p:pic>
      <p:pic>
        <p:nvPicPr>
          <p:cNvPr id="10" name="Obraz 9">
            <a:extLst>
              <a:ext uri="{FF2B5EF4-FFF2-40B4-BE49-F238E27FC236}">
                <a16:creationId xmlns:a16="http://schemas.microsoft.com/office/drawing/2014/main" id="{61CC502F-1FE5-45EE-B605-EAB23D1A8233}"/>
              </a:ext>
            </a:extLst>
          </p:cNvPr>
          <p:cNvPicPr>
            <a:picLocks noChangeAspect="1"/>
          </p:cNvPicPr>
          <p:nvPr/>
        </p:nvPicPr>
        <p:blipFill rotWithShape="1">
          <a:blip r:embed="rId4"/>
          <a:srcRect t="11553" r="-3" b="22536"/>
          <a:stretch/>
        </p:blipFill>
        <p:spPr>
          <a:xfrm>
            <a:off x="4203700" y="4394200"/>
            <a:ext cx="2184400" cy="1879600"/>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pic>
        <p:nvPicPr>
          <p:cNvPr id="8" name="Obraz 7">
            <a:extLst>
              <a:ext uri="{FF2B5EF4-FFF2-40B4-BE49-F238E27FC236}">
                <a16:creationId xmlns:a16="http://schemas.microsoft.com/office/drawing/2014/main" id="{078396E0-9E9B-45C3-8A0C-C1BA3949238D}"/>
              </a:ext>
            </a:extLst>
          </p:cNvPr>
          <p:cNvPicPr>
            <a:picLocks noChangeAspect="1"/>
          </p:cNvPicPr>
          <p:nvPr/>
        </p:nvPicPr>
        <p:blipFill rotWithShape="1">
          <a:blip r:embed="rId5"/>
          <a:srcRect l="8233" r="6140" b="2"/>
          <a:stretch/>
        </p:blipFill>
        <p:spPr>
          <a:xfrm>
            <a:off x="6464300" y="4394200"/>
            <a:ext cx="2171700" cy="1879600"/>
          </a:xfrm>
          <a:custGeom>
            <a:avLst/>
            <a:gdLst/>
            <a:ahLst/>
            <a:cxnLst/>
            <a:rect l="l" t="t" r="r" b="b"/>
            <a:pathLst>
              <a:path w="1949559" h="1707568">
                <a:moveTo>
                  <a:pt x="556214" y="0"/>
                </a:moveTo>
                <a:cubicBezTo>
                  <a:pt x="1395218" y="0"/>
                  <a:pt x="1395218" y="0"/>
                  <a:pt x="1395218" y="0"/>
                </a:cubicBezTo>
                <a:cubicBezTo>
                  <a:pt x="1437667" y="0"/>
                  <a:pt x="1492603" y="29611"/>
                  <a:pt x="1515075" y="66625"/>
                </a:cubicBezTo>
                <a:cubicBezTo>
                  <a:pt x="1934577" y="784692"/>
                  <a:pt x="1934577" y="784692"/>
                  <a:pt x="1934577" y="784692"/>
                </a:cubicBezTo>
                <a:cubicBezTo>
                  <a:pt x="1954553" y="824174"/>
                  <a:pt x="1954553" y="883396"/>
                  <a:pt x="1934577" y="922877"/>
                </a:cubicBezTo>
                <a:cubicBezTo>
                  <a:pt x="1515075" y="1640944"/>
                  <a:pt x="1515075" y="1640944"/>
                  <a:pt x="1515075" y="1640944"/>
                </a:cubicBezTo>
                <a:cubicBezTo>
                  <a:pt x="1492603" y="1677958"/>
                  <a:pt x="1437667" y="1707568"/>
                  <a:pt x="1395218" y="1707568"/>
                </a:cubicBezTo>
                <a:lnTo>
                  <a:pt x="556214" y="1707568"/>
                </a:lnTo>
                <a:cubicBezTo>
                  <a:pt x="511268" y="1707568"/>
                  <a:pt x="456334" y="1677958"/>
                  <a:pt x="436357" y="1640944"/>
                </a:cubicBezTo>
                <a:cubicBezTo>
                  <a:pt x="16856" y="922877"/>
                  <a:pt x="16856" y="922877"/>
                  <a:pt x="16856" y="922877"/>
                </a:cubicBezTo>
                <a:cubicBezTo>
                  <a:pt x="-5618" y="883396"/>
                  <a:pt x="-5618" y="824174"/>
                  <a:pt x="16856" y="784692"/>
                </a:cubicBezTo>
                <a:cubicBezTo>
                  <a:pt x="436357" y="66625"/>
                  <a:pt x="436357" y="66625"/>
                  <a:pt x="436357" y="66625"/>
                </a:cubicBezTo>
                <a:cubicBezTo>
                  <a:pt x="456334" y="29611"/>
                  <a:pt x="511268" y="0"/>
                  <a:pt x="556214" y="0"/>
                </a:cubicBezTo>
                <a:close/>
              </a:path>
            </a:pathLst>
          </a:custGeom>
        </p:spPr>
      </p:pic>
      <p:pic>
        <p:nvPicPr>
          <p:cNvPr id="16" name="Obraz 15">
            <a:extLst>
              <a:ext uri="{FF2B5EF4-FFF2-40B4-BE49-F238E27FC236}">
                <a16:creationId xmlns:a16="http://schemas.microsoft.com/office/drawing/2014/main" id="{544F5D62-2E4E-4476-9BE9-DEE8612CD982}"/>
              </a:ext>
            </a:extLst>
          </p:cNvPr>
          <p:cNvPicPr>
            <a:picLocks noChangeAspect="1"/>
          </p:cNvPicPr>
          <p:nvPr/>
        </p:nvPicPr>
        <p:blipFill>
          <a:blip r:embed="rId6"/>
          <a:stretch>
            <a:fillRect/>
          </a:stretch>
        </p:blipFill>
        <p:spPr>
          <a:xfrm>
            <a:off x="8712200" y="1841500"/>
            <a:ext cx="2387600" cy="1524000"/>
          </a:xfrm>
          <a:prstGeom prst="rect">
            <a:avLst/>
          </a:prstGeom>
        </p:spPr>
      </p:pic>
      <p:pic>
        <p:nvPicPr>
          <p:cNvPr id="24" name="Obraz 23">
            <a:extLst>
              <a:ext uri="{FF2B5EF4-FFF2-40B4-BE49-F238E27FC236}">
                <a16:creationId xmlns:a16="http://schemas.microsoft.com/office/drawing/2014/main" id="{0D2B4A7F-1D44-464D-A78F-0E7940F7FBC1}"/>
              </a:ext>
            </a:extLst>
          </p:cNvPr>
          <p:cNvPicPr>
            <a:picLocks noChangeAspect="1"/>
          </p:cNvPicPr>
          <p:nvPr/>
        </p:nvPicPr>
        <p:blipFill>
          <a:blip r:embed="rId7"/>
          <a:stretch>
            <a:fillRect/>
          </a:stretch>
        </p:blipFill>
        <p:spPr>
          <a:xfrm>
            <a:off x="8712200" y="3441700"/>
            <a:ext cx="2387600" cy="1524000"/>
          </a:xfrm>
          <a:prstGeom prst="rect">
            <a:avLst/>
          </a:prstGeom>
        </p:spPr>
      </p:pic>
      <p:pic>
        <p:nvPicPr>
          <p:cNvPr id="14" name="Obraz 13">
            <a:extLst>
              <a:ext uri="{FF2B5EF4-FFF2-40B4-BE49-F238E27FC236}">
                <a16:creationId xmlns:a16="http://schemas.microsoft.com/office/drawing/2014/main" id="{2FB9E624-F7F7-488F-AC2F-63BB7C3304D2}"/>
              </a:ext>
            </a:extLst>
          </p:cNvPr>
          <p:cNvPicPr>
            <a:picLocks noChangeAspect="1"/>
          </p:cNvPicPr>
          <p:nvPr/>
        </p:nvPicPr>
        <p:blipFill rotWithShape="1">
          <a:blip r:embed="rId8"/>
          <a:srcRect r="-2" b="13729"/>
          <a:stretch/>
        </p:blipFill>
        <p:spPr>
          <a:xfrm>
            <a:off x="8712200" y="5029200"/>
            <a:ext cx="2387600" cy="1244600"/>
          </a:xfrm>
          <a:custGeom>
            <a:avLst/>
            <a:gdLst/>
            <a:ahLst/>
            <a:cxnLst/>
            <a:rect l="l" t="t" r="r" b="b"/>
            <a:pathLst>
              <a:path w="7676573" h="4238389">
                <a:moveTo>
                  <a:pt x="6948167" y="1839459"/>
                </a:moveTo>
                <a:lnTo>
                  <a:pt x="6948167" y="1853646"/>
                </a:lnTo>
                <a:lnTo>
                  <a:pt x="6946213" y="1846552"/>
                </a:lnTo>
                <a:close/>
                <a:moveTo>
                  <a:pt x="888708" y="0"/>
                </a:moveTo>
                <a:cubicBezTo>
                  <a:pt x="888708" y="0"/>
                  <a:pt x="888708" y="0"/>
                  <a:pt x="4932171" y="0"/>
                </a:cubicBezTo>
                <a:cubicBezTo>
                  <a:pt x="5185434" y="0"/>
                  <a:pt x="5429962" y="139215"/>
                  <a:pt x="5552228" y="365439"/>
                </a:cubicBezTo>
                <a:cubicBezTo>
                  <a:pt x="5552228" y="365439"/>
                  <a:pt x="5552228" y="365439"/>
                  <a:pt x="7578324" y="3854515"/>
                </a:cubicBezTo>
                <a:cubicBezTo>
                  <a:pt x="7643823" y="3963277"/>
                  <a:pt x="7676573" y="4087266"/>
                  <a:pt x="7676573" y="4211255"/>
                </a:cubicBezTo>
                <a:lnTo>
                  <a:pt x="7672952" y="4238389"/>
                </a:lnTo>
                <a:lnTo>
                  <a:pt x="0" y="4238389"/>
                </a:lnTo>
                <a:lnTo>
                  <a:pt x="0" y="814976"/>
                </a:lnTo>
                <a:lnTo>
                  <a:pt x="76640" y="682425"/>
                </a:lnTo>
                <a:cubicBezTo>
                  <a:pt x="135804" y="580099"/>
                  <a:pt x="196877" y="474473"/>
                  <a:pt x="259919" y="365439"/>
                </a:cubicBezTo>
                <a:cubicBezTo>
                  <a:pt x="390917" y="139215"/>
                  <a:pt x="626713" y="0"/>
                  <a:pt x="888708" y="0"/>
                </a:cubicBezTo>
                <a:close/>
              </a:path>
            </a:pathLst>
          </a:custGeom>
        </p:spPr>
      </p:pic>
      <p:sp>
        <p:nvSpPr>
          <p:cNvPr id="2" name="Tytuł 1">
            <a:extLst>
              <a:ext uri="{FF2B5EF4-FFF2-40B4-BE49-F238E27FC236}">
                <a16:creationId xmlns:a16="http://schemas.microsoft.com/office/drawing/2014/main" id="{D74B4EF4-3908-48A3-8518-62A418EA8732}"/>
              </a:ext>
            </a:extLst>
          </p:cNvPr>
          <p:cNvSpPr>
            <a:spLocks noGrp="1"/>
          </p:cNvSpPr>
          <p:nvPr>
            <p:ph type="title"/>
          </p:nvPr>
        </p:nvSpPr>
        <p:spPr>
          <a:xfrm>
            <a:off x="838200" y="562271"/>
            <a:ext cx="10515600" cy="1128417"/>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scene3d>
              <a:camera prst="orthographicFront"/>
              <a:lightRig rig="soft" dir="t">
                <a:rot lat="0" lon="0" rev="15600000"/>
              </a:lightRig>
            </a:scene3d>
            <a:sp3d extrusionH="57150" prstMaterial="softEdge">
              <a:bevelT w="25400" h="38100"/>
            </a:sp3d>
          </a:bodyPr>
          <a:lstStyle/>
          <a:p>
            <a:pPr algn="ctr"/>
            <a:r>
              <a:rPr lang="en-US" sz="5200" b="1" kern="1200" dirty="0">
                <a:ln/>
                <a:solidFill>
                  <a:schemeClr val="accent4"/>
                </a:solidFill>
                <a:latin typeface="Abadi" panose="020B0604020104020204" pitchFamily="34" charset="0"/>
                <a:cs typeface="Aharoni" panose="02010803020104030203" pitchFamily="2" charset="-79"/>
              </a:rPr>
              <a:t>DROGA DO ŚWIĘTOŚCI </a:t>
            </a:r>
          </a:p>
        </p:txBody>
      </p:sp>
    </p:spTree>
    <p:extLst>
      <p:ext uri="{BB962C8B-B14F-4D97-AF65-F5344CB8AC3E}">
        <p14:creationId xmlns:p14="http://schemas.microsoft.com/office/powerpoint/2010/main" val="3632581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BDA41D8-5093-46ED-B7AB-4437717E6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a:extLst>
              <a:ext uri="{FF2B5EF4-FFF2-40B4-BE49-F238E27FC236}">
                <a16:creationId xmlns:a16="http://schemas.microsoft.com/office/drawing/2014/main" id="{9AEBDB3F-21C1-4CEF-B910-E7FC4A9E153D}"/>
              </a:ext>
            </a:extLst>
          </p:cNvPr>
          <p:cNvPicPr>
            <a:picLocks noChangeAspect="1"/>
          </p:cNvPicPr>
          <p:nvPr/>
        </p:nvPicPr>
        <p:blipFill rotWithShape="1">
          <a:blip r:embed="rId2"/>
          <a:srcRect l="18401" r="10794"/>
          <a:stretch/>
        </p:blipFill>
        <p:spPr>
          <a:xfrm>
            <a:off x="20" y="10"/>
            <a:ext cx="3350507" cy="6857989"/>
          </a:xfrm>
          <a:prstGeom prst="rect">
            <a:avLst/>
          </a:prstGeom>
        </p:spPr>
      </p:pic>
      <p:sp>
        <p:nvSpPr>
          <p:cNvPr id="27" name="Rectangle 26">
            <a:extLst>
              <a:ext uri="{FF2B5EF4-FFF2-40B4-BE49-F238E27FC236}">
                <a16:creationId xmlns:a16="http://schemas.microsoft.com/office/drawing/2014/main" id="{2A4E0407-A637-4681-B905-C53E4216C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9744" y="685800"/>
            <a:ext cx="4232512"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9B3C1AC-470F-48EB-8A30-FD5C30976BD2}"/>
              </a:ext>
            </a:extLst>
          </p:cNvPr>
          <p:cNvSpPr>
            <a:spLocks noGrp="1"/>
          </p:cNvSpPr>
          <p:nvPr>
            <p:ph type="ctrTitle"/>
          </p:nvPr>
        </p:nvSpPr>
        <p:spPr>
          <a:xfrm>
            <a:off x="4489597" y="685800"/>
            <a:ext cx="3212806" cy="1454285"/>
          </a:xfrm>
        </p:spPr>
        <p:txBody>
          <a:bodyPr anchor="b">
            <a:normAutofit/>
          </a:bodyPr>
          <a:lstStyle/>
          <a:p>
            <a:r>
              <a:rPr lang="pl-PL" sz="2800" b="1" dirty="0">
                <a:solidFill>
                  <a:srgbClr val="595959"/>
                </a:solidFill>
                <a:latin typeface="Abadi" panose="020B0604020104020204" pitchFamily="34" charset="0"/>
              </a:rPr>
              <a:t>PIERWSZA INGERENCJA  BOGA W ŻYCIE PAPIEŻA </a:t>
            </a:r>
          </a:p>
        </p:txBody>
      </p:sp>
      <p:sp>
        <p:nvSpPr>
          <p:cNvPr id="3" name="Podtytuł 2">
            <a:extLst>
              <a:ext uri="{FF2B5EF4-FFF2-40B4-BE49-F238E27FC236}">
                <a16:creationId xmlns:a16="http://schemas.microsoft.com/office/drawing/2014/main" id="{CA014264-4590-45D3-B096-A888EBEB6808}"/>
              </a:ext>
            </a:extLst>
          </p:cNvPr>
          <p:cNvSpPr>
            <a:spLocks noGrp="1"/>
          </p:cNvSpPr>
          <p:nvPr>
            <p:ph type="subTitle" idx="1"/>
          </p:nvPr>
        </p:nvSpPr>
        <p:spPr>
          <a:xfrm>
            <a:off x="4066162" y="2140085"/>
            <a:ext cx="4146093" cy="4032115"/>
          </a:xfrm>
        </p:spPr>
        <p:txBody>
          <a:bodyPr anchor="t">
            <a:noAutofit/>
          </a:bodyPr>
          <a:lstStyle/>
          <a:p>
            <a:r>
              <a:rPr lang="pl-PL" sz="1800" b="1" dirty="0">
                <a:solidFill>
                  <a:srgbClr val="595959"/>
                </a:solidFill>
              </a:rPr>
              <a:t>1920 rok, lekarz mówi do Emilii </a:t>
            </a:r>
            <a:r>
              <a:rPr lang="pl-PL" sz="1800" b="1" i="0" dirty="0">
                <a:solidFill>
                  <a:srgbClr val="595959"/>
                </a:solidFill>
                <a:effectLst/>
                <a:latin typeface="fira-bold"/>
              </a:rPr>
              <a:t>„Nie przeżyje pani tego porodu, proszę dokonać aborcji”. </a:t>
            </a:r>
            <a:r>
              <a:rPr lang="pl-PL" sz="1800" b="1" dirty="0">
                <a:solidFill>
                  <a:srgbClr val="595959"/>
                </a:solidFill>
                <a:latin typeface="fira-bold"/>
              </a:rPr>
              <a:t>Kobieta gdy dowiedziała się o ciąży była w raju, po tym jak straciła swoją córkę, doczekała się swojego upragnionego następnego dziecka. Ginekolog  stwierdził iż życie jej jak i dziecka jest zagrożone i powinna poddać się zabiegu usunięcia płodu. Kobieta bez chwili zawahania stwierdzała że choćby miał stracić życie urodzi. Bóg wziął Emilie pod swoją opiekę i pomógł jej urodzić zdrowego Karola gdyż ma wobec niego ważne plany. Gdyby nie ingerencja Boga nie wiadomo jakby wyglądał dzisiejszy kościół i Polska. </a:t>
            </a:r>
            <a:endParaRPr lang="pl-PL" sz="1800" b="1" dirty="0">
              <a:solidFill>
                <a:srgbClr val="595959"/>
              </a:solidFill>
            </a:endParaRPr>
          </a:p>
        </p:txBody>
      </p:sp>
      <p:pic>
        <p:nvPicPr>
          <p:cNvPr id="5" name="Obraz 4">
            <a:extLst>
              <a:ext uri="{FF2B5EF4-FFF2-40B4-BE49-F238E27FC236}">
                <a16:creationId xmlns:a16="http://schemas.microsoft.com/office/drawing/2014/main" id="{C7740673-54DE-4569-ADBF-0E20D88E5A00}"/>
              </a:ext>
            </a:extLst>
          </p:cNvPr>
          <p:cNvPicPr>
            <a:picLocks noChangeAspect="1"/>
          </p:cNvPicPr>
          <p:nvPr/>
        </p:nvPicPr>
        <p:blipFill rotWithShape="1">
          <a:blip r:embed="rId3"/>
          <a:srcRect t="7452" r="-3" b="30938"/>
          <a:stretch/>
        </p:blipFill>
        <p:spPr>
          <a:xfrm>
            <a:off x="8838633" y="10"/>
            <a:ext cx="3353367" cy="3428989"/>
          </a:xfrm>
          <a:prstGeom prst="rect">
            <a:avLst/>
          </a:prstGeom>
        </p:spPr>
      </p:pic>
      <p:pic>
        <p:nvPicPr>
          <p:cNvPr id="9" name="Obraz 8">
            <a:extLst>
              <a:ext uri="{FF2B5EF4-FFF2-40B4-BE49-F238E27FC236}">
                <a16:creationId xmlns:a16="http://schemas.microsoft.com/office/drawing/2014/main" id="{8D8C4B59-00A5-443C-8417-91897321FFC4}"/>
              </a:ext>
            </a:extLst>
          </p:cNvPr>
          <p:cNvPicPr>
            <a:picLocks noChangeAspect="1"/>
          </p:cNvPicPr>
          <p:nvPr/>
        </p:nvPicPr>
        <p:blipFill rotWithShape="1">
          <a:blip r:embed="rId4"/>
          <a:srcRect t="12130" r="-3" b="23958"/>
          <a:stretch/>
        </p:blipFill>
        <p:spPr>
          <a:xfrm>
            <a:off x="8838633" y="3428999"/>
            <a:ext cx="3353367" cy="3428999"/>
          </a:xfrm>
          <a:prstGeom prst="rect">
            <a:avLst/>
          </a:prstGeom>
        </p:spPr>
      </p:pic>
    </p:spTree>
    <p:extLst>
      <p:ext uri="{BB962C8B-B14F-4D97-AF65-F5344CB8AC3E}">
        <p14:creationId xmlns:p14="http://schemas.microsoft.com/office/powerpoint/2010/main" val="4270762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3642D8DA-3F91-4087-A49A-789E7EB54BA7}"/>
              </a:ext>
            </a:extLst>
          </p:cNvPr>
          <p:cNvPicPr>
            <a:picLocks noChangeAspect="1"/>
          </p:cNvPicPr>
          <p:nvPr/>
        </p:nvPicPr>
        <p:blipFill rotWithShape="1">
          <a:blip r:embed="rId2"/>
          <a:srcRect r="6" b="8925"/>
          <a:stretch/>
        </p:blipFill>
        <p:spPr>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0" name="Obraz 9">
            <a:extLst>
              <a:ext uri="{FF2B5EF4-FFF2-40B4-BE49-F238E27FC236}">
                <a16:creationId xmlns:a16="http://schemas.microsoft.com/office/drawing/2014/main" id="{5FB1EECC-EB40-4372-88F5-E2A7D8409F67}"/>
              </a:ext>
            </a:extLst>
          </p:cNvPr>
          <p:cNvPicPr>
            <a:picLocks noChangeAspect="1"/>
          </p:cNvPicPr>
          <p:nvPr/>
        </p:nvPicPr>
        <p:blipFill rotWithShape="1">
          <a:blip r:embed="rId3"/>
          <a:srcRect t="9336" r="-1" b="56336"/>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2" name="Obraz 11">
            <a:extLst>
              <a:ext uri="{FF2B5EF4-FFF2-40B4-BE49-F238E27FC236}">
                <a16:creationId xmlns:a16="http://schemas.microsoft.com/office/drawing/2014/main" id="{16BD76DF-D84A-4090-AEA3-99F1240F0164}"/>
              </a:ext>
            </a:extLst>
          </p:cNvPr>
          <p:cNvPicPr>
            <a:picLocks noChangeAspect="1"/>
          </p:cNvPicPr>
          <p:nvPr/>
        </p:nvPicPr>
        <p:blipFill rotWithShape="1">
          <a:blip r:embed="rId4"/>
          <a:srcRect l="12611" r="16564" b="3"/>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4" name="Obraz 13">
            <a:extLst>
              <a:ext uri="{FF2B5EF4-FFF2-40B4-BE49-F238E27FC236}">
                <a16:creationId xmlns:a16="http://schemas.microsoft.com/office/drawing/2014/main" id="{99DCF408-3EB7-4A8A-8999-1D88D974C20F}"/>
              </a:ext>
            </a:extLst>
          </p:cNvPr>
          <p:cNvPicPr>
            <a:picLocks noChangeAspect="1"/>
          </p:cNvPicPr>
          <p:nvPr/>
        </p:nvPicPr>
        <p:blipFill rotWithShape="1">
          <a:blip r:embed="rId5"/>
          <a:srcRect t="35674" r="1" b="17175"/>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19"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7C4D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ytuł 3">
            <a:extLst>
              <a:ext uri="{FF2B5EF4-FFF2-40B4-BE49-F238E27FC236}">
                <a16:creationId xmlns:a16="http://schemas.microsoft.com/office/drawing/2014/main" id="{C353C75F-D52D-44FA-B533-50187B17B398}"/>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ctr"/>
            <a:r>
              <a:rPr lang="en-US" sz="6000" b="1" kern="1200" dirty="0">
                <a:solidFill>
                  <a:srgbClr val="FFFFFF"/>
                </a:solidFill>
                <a:latin typeface="Abadi" panose="020B0604020104020204" pitchFamily="34" charset="0"/>
                <a:cs typeface="Aharoni" panose="02010803020104030203" pitchFamily="2" charset="-79"/>
              </a:rPr>
              <a:t>BIOGRAFIA</a:t>
            </a:r>
          </a:p>
        </p:txBody>
      </p:sp>
      <p:pic>
        <p:nvPicPr>
          <p:cNvPr id="8" name="Obraz 7">
            <a:extLst>
              <a:ext uri="{FF2B5EF4-FFF2-40B4-BE49-F238E27FC236}">
                <a16:creationId xmlns:a16="http://schemas.microsoft.com/office/drawing/2014/main" id="{72AC406D-B2D5-4612-9DAD-608B97B0C652}"/>
              </a:ext>
            </a:extLst>
          </p:cNvPr>
          <p:cNvPicPr>
            <a:picLocks noChangeAspect="1"/>
          </p:cNvPicPr>
          <p:nvPr/>
        </p:nvPicPr>
        <p:blipFill rotWithShape="1">
          <a:blip r:embed="rId6"/>
          <a:srcRect t="10756" r="2" b="42971"/>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677685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0A186C83-14A0-45EE-985E-463818896ED6}"/>
              </a:ext>
            </a:extLst>
          </p:cNvPr>
          <p:cNvPicPr>
            <a:picLocks noChangeAspect="1"/>
          </p:cNvPicPr>
          <p:nvPr/>
        </p:nvPicPr>
        <p:blipFill rotWithShape="1">
          <a:blip r:embed="rId3"/>
          <a:srcRect t="26442" r="-2" b="1763"/>
          <a:stretch/>
        </p:blipFill>
        <p:spPr>
          <a:xfrm>
            <a:off x="6015107" y="-1"/>
            <a:ext cx="6176895" cy="2937954"/>
          </a:xfrm>
          <a:prstGeom prst="rect">
            <a:avLst/>
          </a:prstGeom>
        </p:spPr>
      </p:pic>
      <p:pic>
        <p:nvPicPr>
          <p:cNvPr id="7" name="Obraz 6">
            <a:extLst>
              <a:ext uri="{FF2B5EF4-FFF2-40B4-BE49-F238E27FC236}">
                <a16:creationId xmlns:a16="http://schemas.microsoft.com/office/drawing/2014/main" id="{2EC47CC2-462F-4297-B61C-492F3BB66BC7}"/>
              </a:ext>
            </a:extLst>
          </p:cNvPr>
          <p:cNvPicPr>
            <a:picLocks noChangeAspect="1"/>
          </p:cNvPicPr>
          <p:nvPr/>
        </p:nvPicPr>
        <p:blipFill rotWithShape="1">
          <a:blip r:embed="rId4"/>
          <a:srcRect t="25496" r="1" b="21019"/>
          <a:stretch/>
        </p:blipFill>
        <p:spPr>
          <a:xfrm>
            <a:off x="4203638" y="2937953"/>
            <a:ext cx="7988360" cy="3920047"/>
          </a:xfrm>
          <a:prstGeom prst="rect">
            <a:avLst/>
          </a:prstGeom>
        </p:spPr>
      </p:pic>
      <p:sp>
        <p:nvSpPr>
          <p:cNvPr id="30" name="Freeform: Shape 2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a16="http://schemas.microsoft.com/office/drawing/2014/main" id="{BB269C31-86E2-4FE6-A8C8-EDFF2AF35909}"/>
              </a:ext>
            </a:extLst>
          </p:cNvPr>
          <p:cNvSpPr>
            <a:spLocks noGrp="1"/>
          </p:cNvSpPr>
          <p:nvPr>
            <p:ph type="title"/>
          </p:nvPr>
        </p:nvSpPr>
        <p:spPr>
          <a:xfrm>
            <a:off x="804672" y="365125"/>
            <a:ext cx="5266155" cy="1162017"/>
          </a:xfrm>
        </p:spPr>
        <p:txBody>
          <a:bodyPr>
            <a:noAutofit/>
          </a:bodyPr>
          <a:lstStyle/>
          <a:p>
            <a:pPr algn="ctr"/>
            <a:r>
              <a:rPr lang="pl-PL" sz="3600" b="1" dirty="0">
                <a:latin typeface="Abadi" panose="020B0604020104020204" pitchFamily="34" charset="0"/>
              </a:rPr>
              <a:t>CUD NAD WISŁĄ CZY MOŻE BÓG CHCIAŁ ABY HISTORIA SIĘ TAK POTOCZYŁA?</a:t>
            </a:r>
          </a:p>
        </p:txBody>
      </p:sp>
      <p:sp>
        <p:nvSpPr>
          <p:cNvPr id="3" name="Symbol zastępczy zawartości 2">
            <a:extLst>
              <a:ext uri="{FF2B5EF4-FFF2-40B4-BE49-F238E27FC236}">
                <a16:creationId xmlns:a16="http://schemas.microsoft.com/office/drawing/2014/main" id="{EB3F334B-A2B9-438D-BC47-3CF5BDE22147}"/>
              </a:ext>
            </a:extLst>
          </p:cNvPr>
          <p:cNvSpPr>
            <a:spLocks noGrp="1"/>
          </p:cNvSpPr>
          <p:nvPr>
            <p:ph idx="1"/>
          </p:nvPr>
        </p:nvSpPr>
        <p:spPr>
          <a:xfrm>
            <a:off x="804672" y="2022601"/>
            <a:ext cx="3941499" cy="4154361"/>
          </a:xfrm>
        </p:spPr>
        <p:txBody>
          <a:bodyPr>
            <a:normAutofit/>
          </a:bodyPr>
          <a:lstStyle/>
          <a:p>
            <a:pPr marL="0" indent="0" algn="ctr">
              <a:buNone/>
            </a:pPr>
            <a:r>
              <a:rPr lang="pl-PL" sz="1600" dirty="0">
                <a:latin typeface="Abadi" panose="020B0604020104020204" pitchFamily="34" charset="0"/>
              </a:rPr>
              <a:t>13 sierpnia na tereny Warszawy atakuje Armia Czerwona. Operacja wojskowa trwa 12 dni, bolszewicy z o wiele liczniejszą armią atakują </a:t>
            </a:r>
            <a:r>
              <a:rPr lang="pl-PL" sz="1600" b="0" i="0" dirty="0">
                <a:effectLst/>
                <a:latin typeface="Abadi" panose="020B0604020104020204" pitchFamily="34" charset="0"/>
              </a:rPr>
              <a:t>Warszawę z kierunku południowo-wschodniego. Dla Rosjan ma to być prosta i szybka bitwa lecz 15 sierpnia 1920 roku dochodzi do dziwnego zjawisk. Według światków tego dnia podczas bitwy, na niebie pojawiła się Matka Boża. Armia Czerwona ustąpiła z pod Osowa w obawie przed Bogurodzicą. Uznaje się to wydarzenie za „cud” ponieważ gdyby nie heroiczna postawa żołnierzy oraz objawienie się Maryi, Sowieci mieliby otwartą do podboju Europę. Zaledwie trzy miesięczny wtedy Karol mógł cieszyć się wolnością oraz z tego że jest Polakiem</a:t>
            </a:r>
            <a:r>
              <a:rPr lang="pl-PL" sz="1600" b="0" i="0" dirty="0">
                <a:effectLst/>
                <a:latin typeface="Roboto"/>
              </a:rPr>
              <a:t>.  </a:t>
            </a:r>
            <a:endParaRPr lang="pl-PL" sz="1600" dirty="0"/>
          </a:p>
        </p:txBody>
      </p:sp>
    </p:spTree>
    <p:extLst>
      <p:ext uri="{BB962C8B-B14F-4D97-AF65-F5344CB8AC3E}">
        <p14:creationId xmlns:p14="http://schemas.microsoft.com/office/powerpoint/2010/main" val="420700284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8E896234-5A76-444F-B54D-9B6BBF2C0FC8}"/>
              </a:ext>
            </a:extLst>
          </p:cNvPr>
          <p:cNvPicPr>
            <a:picLocks noChangeAspect="1"/>
          </p:cNvPicPr>
          <p:nvPr/>
        </p:nvPicPr>
        <p:blipFill rotWithShape="1">
          <a:blip r:embed="rId3">
            <a:duotone>
              <a:prstClr val="black"/>
              <a:schemeClr val="tx2">
                <a:tint val="45000"/>
                <a:satMod val="400000"/>
              </a:schemeClr>
            </a:duotone>
            <a:alphaModFix amt="35000"/>
          </a:blip>
          <a:srcRect t="8486" b="3649"/>
          <a:stretch/>
        </p:blipFill>
        <p:spPr>
          <a:xfrm>
            <a:off x="-17569" y="2052"/>
            <a:ext cx="12192000" cy="6855948"/>
          </a:xfrm>
          <a:prstGeom prst="rect">
            <a:avLst/>
          </a:prstGeom>
        </p:spPr>
      </p:pic>
      <p:sp>
        <p:nvSpPr>
          <p:cNvPr id="2" name="Tytuł 1">
            <a:extLst>
              <a:ext uri="{FF2B5EF4-FFF2-40B4-BE49-F238E27FC236}">
                <a16:creationId xmlns:a16="http://schemas.microsoft.com/office/drawing/2014/main" id="{A9F3F0CD-9AC5-4A9D-8CE2-EE57127DCFF0}"/>
              </a:ext>
            </a:extLst>
          </p:cNvPr>
          <p:cNvSpPr>
            <a:spLocks noGrp="1"/>
          </p:cNvSpPr>
          <p:nvPr>
            <p:ph type="title"/>
          </p:nvPr>
        </p:nvSpPr>
        <p:spPr>
          <a:xfrm>
            <a:off x="145916" y="136187"/>
            <a:ext cx="5932516" cy="2585665"/>
          </a:xfrm>
        </p:spPr>
        <p:txBody>
          <a:bodyPr>
            <a:normAutofit/>
          </a:bodyPr>
          <a:lstStyle/>
          <a:p>
            <a:pPr algn="ctr"/>
            <a:r>
              <a:rPr lang="pl-PL" b="1" dirty="0">
                <a:latin typeface="Abadi" panose="020B0604020104020204" pitchFamily="34" charset="0"/>
                <a:cs typeface="Aharoni" panose="02010803020104030203" pitchFamily="2" charset="-79"/>
              </a:rPr>
              <a:t>ZWIERZYŁ SIĘ MATCE BOŻEJ </a:t>
            </a:r>
          </a:p>
        </p:txBody>
      </p:sp>
      <p:sp>
        <p:nvSpPr>
          <p:cNvPr id="3" name="Symbol zastępczy zawartości 2">
            <a:extLst>
              <a:ext uri="{FF2B5EF4-FFF2-40B4-BE49-F238E27FC236}">
                <a16:creationId xmlns:a16="http://schemas.microsoft.com/office/drawing/2014/main" id="{35F7C0D2-D483-4C89-A7F3-014B677166FD}"/>
              </a:ext>
            </a:extLst>
          </p:cNvPr>
          <p:cNvSpPr>
            <a:spLocks noGrp="1"/>
          </p:cNvSpPr>
          <p:nvPr>
            <p:ph idx="1"/>
          </p:nvPr>
        </p:nvSpPr>
        <p:spPr>
          <a:xfrm>
            <a:off x="-37" y="2645923"/>
            <a:ext cx="6078468" cy="4299626"/>
          </a:xfrm>
        </p:spPr>
        <p:txBody>
          <a:bodyPr anchor="t">
            <a:normAutofit/>
          </a:bodyPr>
          <a:lstStyle/>
          <a:p>
            <a:pPr marL="0" indent="0" algn="ctr">
              <a:buNone/>
            </a:pPr>
            <a:r>
              <a:rPr lang="pl-PL" sz="2000" dirty="0">
                <a:latin typeface="Abadi" panose="020B0604020104020204" pitchFamily="34" charset="0"/>
                <a:cs typeface="Aharoni" panose="02010803020104030203" pitchFamily="2" charset="-79"/>
              </a:rPr>
              <a:t>Karol Wojtyła miał 9 lat gdy stracił osobę która uczyła go jak kreślić krzyżyk do modlitwy i zapoznawała go z pismem świętym. Gdy Ojciec został sam z dwoma synami starał się by niczego im nie brakowało oraz żyli w wierze dlatego kilka dni po śmierci Matki mężczyzna zabrał chłopców </a:t>
            </a:r>
            <a:r>
              <a:rPr lang="pl-PL" sz="2000" i="0" dirty="0">
                <a:effectLst/>
                <a:latin typeface="Abadi" panose="020B0604020104020204" pitchFamily="34" charset="0"/>
                <a:cs typeface="Aharoni" panose="02010803020104030203" pitchFamily="2" charset="-79"/>
              </a:rPr>
              <a:t>do sanktuarium Matki Bożej, dlatego od najmłodszych lat Papież wiedział że może jej ufać</a:t>
            </a:r>
            <a:r>
              <a:rPr lang="pl-PL" sz="2000" dirty="0">
                <a:latin typeface="Abadi" panose="020B0604020104020204" pitchFamily="34" charset="0"/>
                <a:cs typeface="Aharoni" panose="02010803020104030203" pitchFamily="2" charset="-79"/>
              </a:rPr>
              <a:t>. Gdy Karol po śmierci najpierw brata a następnie ojca został sam rozmawiał z Marią codziennie, </a:t>
            </a:r>
            <a:r>
              <a:rPr lang="pl-PL" sz="2000" i="0" dirty="0">
                <a:effectLst/>
                <a:latin typeface="Abadi" panose="020B0604020104020204" pitchFamily="34" charset="0"/>
                <a:cs typeface="Aharoni" panose="02010803020104030203" pitchFamily="2" charset="-79"/>
              </a:rPr>
              <a:t>zawierzał Jej wszystkie swoje troski. Potrafił on rozmawiać z Bogurodzicą kilka razy dziennie oraz przynajmniej raz dziennie odmawiał różaniec</a:t>
            </a:r>
            <a:r>
              <a:rPr lang="pl-PL" sz="2000" dirty="0">
                <a:latin typeface="Abadi" panose="020B0604020104020204" pitchFamily="34" charset="0"/>
                <a:cs typeface="Aharoni" panose="02010803020104030203" pitchFamily="2" charset="-79"/>
              </a:rPr>
              <a:t>. Stosunek który wypracował sobie Jan Paweł drugi pomógł mu wiele razy i również ocalił życie</a:t>
            </a:r>
            <a:r>
              <a:rPr lang="pl-PL" sz="2000" b="1" dirty="0">
                <a:latin typeface="Abadi" panose="020B0604020104020204" pitchFamily="34" charset="0"/>
                <a:cs typeface="Aharoni" panose="02010803020104030203" pitchFamily="2" charset="-79"/>
              </a:rPr>
              <a:t>.</a:t>
            </a:r>
          </a:p>
        </p:txBody>
      </p:sp>
      <p:sp>
        <p:nvSpPr>
          <p:cNvPr id="38"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raz 4">
            <a:extLst>
              <a:ext uri="{FF2B5EF4-FFF2-40B4-BE49-F238E27FC236}">
                <a16:creationId xmlns:a16="http://schemas.microsoft.com/office/drawing/2014/main" id="{58F61FA0-386E-4CDE-B95E-FA8598EF901A}"/>
              </a:ext>
            </a:extLst>
          </p:cNvPr>
          <p:cNvPicPr>
            <a:picLocks noChangeAspect="1"/>
          </p:cNvPicPr>
          <p:nvPr/>
        </p:nvPicPr>
        <p:blipFill rotWithShape="1">
          <a:blip r:embed="rId4"/>
          <a:srcRect r="19619" b="3"/>
          <a:stretch/>
        </p:blipFill>
        <p:spPr>
          <a:xfrm>
            <a:off x="6893344"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23798225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526BE28D-FE32-425A-B7EB-198F8E35DA00}"/>
              </a:ext>
            </a:extLst>
          </p:cNvPr>
          <p:cNvPicPr>
            <a:picLocks noChangeAspect="1"/>
          </p:cNvPicPr>
          <p:nvPr/>
        </p:nvPicPr>
        <p:blipFill rotWithShape="1">
          <a:blip r:embed="rId2"/>
          <a:srcRect l="7744" r="-1" b="-1"/>
          <a:stretch/>
        </p:blipFill>
        <p:spPr>
          <a:xfrm>
            <a:off x="6062775" y="-1"/>
            <a:ext cx="6129225" cy="4251960"/>
          </a:xfrm>
          <a:prstGeom prst="rect">
            <a:avLst/>
          </a:prstGeom>
        </p:spPr>
      </p:pic>
      <p:pic>
        <p:nvPicPr>
          <p:cNvPr id="5" name="Obraz 4">
            <a:extLst>
              <a:ext uri="{FF2B5EF4-FFF2-40B4-BE49-F238E27FC236}">
                <a16:creationId xmlns:a16="http://schemas.microsoft.com/office/drawing/2014/main" id="{B154B8CC-3282-4E01-B871-A0ED019ABD9A}"/>
              </a:ext>
            </a:extLst>
          </p:cNvPr>
          <p:cNvPicPr>
            <a:picLocks noChangeAspect="1"/>
          </p:cNvPicPr>
          <p:nvPr/>
        </p:nvPicPr>
        <p:blipFill rotWithShape="1">
          <a:blip r:embed="rId3"/>
          <a:srcRect r="4" b="16425"/>
          <a:stretch/>
        </p:blipFill>
        <p:spPr>
          <a:xfrm>
            <a:off x="8034587" y="4251960"/>
            <a:ext cx="4157414" cy="2606040"/>
          </a:xfrm>
          <a:prstGeom prst="rect">
            <a:avLst/>
          </a:prstGeom>
        </p:spPr>
      </p:pic>
      <p:sp>
        <p:nvSpPr>
          <p:cNvPr id="12" name="Freeform: Shape 11">
            <a:extLst>
              <a:ext uri="{FF2B5EF4-FFF2-40B4-BE49-F238E27FC236}">
                <a16:creationId xmlns:a16="http://schemas.microsoft.com/office/drawing/2014/main" id="{33CBE267-1877-479F-82F0-E4BAA5BCE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37577" cy="6858478"/>
          </a:xfrm>
          <a:custGeom>
            <a:avLst/>
            <a:gdLst>
              <a:gd name="connsiteX0" fmla="*/ 0 w 9737577"/>
              <a:gd name="connsiteY0" fmla="*/ 0 h 6858478"/>
              <a:gd name="connsiteX1" fmla="*/ 268876 w 9737577"/>
              <a:gd name="connsiteY1" fmla="*/ 0 h 6858478"/>
              <a:gd name="connsiteX2" fmla="*/ 1554480 w 9737577"/>
              <a:gd name="connsiteY2" fmla="*/ 0 h 6858478"/>
              <a:gd name="connsiteX3" fmla="*/ 5489397 w 9737577"/>
              <a:gd name="connsiteY3" fmla="*/ 0 h 6858478"/>
              <a:gd name="connsiteX4" fmla="*/ 6555625 w 9737577"/>
              <a:gd name="connsiteY4" fmla="*/ 0 h 6858478"/>
              <a:gd name="connsiteX5" fmla="*/ 6561202 w 9737577"/>
              <a:gd name="connsiteY5" fmla="*/ 0 h 6858478"/>
              <a:gd name="connsiteX6" fmla="*/ 9737577 w 9737577"/>
              <a:gd name="connsiteY6" fmla="*/ 6858478 h 6858478"/>
              <a:gd name="connsiteX7" fmla="*/ 2313022 w 9737577"/>
              <a:gd name="connsiteY7" fmla="*/ 6858478 h 6858478"/>
              <a:gd name="connsiteX8" fmla="*/ 2313282 w 9737577"/>
              <a:gd name="connsiteY8" fmla="*/ 6857916 h 6858478"/>
              <a:gd name="connsiteX9" fmla="*/ 1554480 w 9737577"/>
              <a:gd name="connsiteY9" fmla="*/ 6857916 h 6858478"/>
              <a:gd name="connsiteX10" fmla="*/ 1554480 w 9737577"/>
              <a:gd name="connsiteY10" fmla="*/ 6858000 h 6858478"/>
              <a:gd name="connsiteX11" fmla="*/ 0 w 9737577"/>
              <a:gd name="connsiteY11"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37577" h="6858478">
                <a:moveTo>
                  <a:pt x="0" y="0"/>
                </a:moveTo>
                <a:lnTo>
                  <a:pt x="268876" y="0"/>
                </a:lnTo>
                <a:lnTo>
                  <a:pt x="1554480" y="0"/>
                </a:lnTo>
                <a:lnTo>
                  <a:pt x="5489397" y="0"/>
                </a:lnTo>
                <a:lnTo>
                  <a:pt x="6555625" y="0"/>
                </a:lnTo>
                <a:lnTo>
                  <a:pt x="6561202" y="0"/>
                </a:lnTo>
                <a:lnTo>
                  <a:pt x="9737577" y="6858478"/>
                </a:lnTo>
                <a:lnTo>
                  <a:pt x="2313022" y="6858478"/>
                </a:lnTo>
                <a:lnTo>
                  <a:pt x="2313282" y="6857916"/>
                </a:lnTo>
                <a:lnTo>
                  <a:pt x="1554480" y="6857916"/>
                </a:lnTo>
                <a:lnTo>
                  <a:pt x="155448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2EA12E3-1C9E-43D7-ABCC-C16A6ED4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08951" cy="6858478"/>
          </a:xfrm>
          <a:custGeom>
            <a:avLst/>
            <a:gdLst>
              <a:gd name="connsiteX0" fmla="*/ 0 w 9308951"/>
              <a:gd name="connsiteY0" fmla="*/ 0 h 6858478"/>
              <a:gd name="connsiteX1" fmla="*/ 838200 w 9308951"/>
              <a:gd name="connsiteY1" fmla="*/ 0 h 6858478"/>
              <a:gd name="connsiteX2" fmla="*/ 838200 w 9308951"/>
              <a:gd name="connsiteY2" fmla="*/ 479 h 6858478"/>
              <a:gd name="connsiteX3" fmla="*/ 1230899 w 9308951"/>
              <a:gd name="connsiteY3" fmla="*/ 479 h 6858478"/>
              <a:gd name="connsiteX4" fmla="*/ 1230899 w 9308951"/>
              <a:gd name="connsiteY4" fmla="*/ 0 h 6858478"/>
              <a:gd name="connsiteX5" fmla="*/ 5060771 w 9308951"/>
              <a:gd name="connsiteY5" fmla="*/ 0 h 6858478"/>
              <a:gd name="connsiteX6" fmla="*/ 6126999 w 9308951"/>
              <a:gd name="connsiteY6" fmla="*/ 0 h 6858478"/>
              <a:gd name="connsiteX7" fmla="*/ 6132576 w 9308951"/>
              <a:gd name="connsiteY7" fmla="*/ 0 h 6858478"/>
              <a:gd name="connsiteX8" fmla="*/ 9308951 w 9308951"/>
              <a:gd name="connsiteY8" fmla="*/ 6858478 h 6858478"/>
              <a:gd name="connsiteX9" fmla="*/ 1884396 w 9308951"/>
              <a:gd name="connsiteY9" fmla="*/ 6858478 h 6858478"/>
              <a:gd name="connsiteX10" fmla="*/ 1884656 w 9308951"/>
              <a:gd name="connsiteY10" fmla="*/ 6857916 h 6858478"/>
              <a:gd name="connsiteX11" fmla="*/ 1230899 w 9308951"/>
              <a:gd name="connsiteY11" fmla="*/ 6857916 h 6858478"/>
              <a:gd name="connsiteX12" fmla="*/ 1230899 w 9308951"/>
              <a:gd name="connsiteY12" fmla="*/ 6858478 h 6858478"/>
              <a:gd name="connsiteX13" fmla="*/ 651890 w 9308951"/>
              <a:gd name="connsiteY13" fmla="*/ 6858478 h 6858478"/>
              <a:gd name="connsiteX14" fmla="*/ 651890 w 9308951"/>
              <a:gd name="connsiteY14" fmla="*/ 6858000 h 6858478"/>
              <a:gd name="connsiteX15" fmla="*/ 0 w 9308951"/>
              <a:gd name="connsiteY15"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08951" h="6858478">
                <a:moveTo>
                  <a:pt x="0" y="0"/>
                </a:moveTo>
                <a:lnTo>
                  <a:pt x="838200" y="0"/>
                </a:lnTo>
                <a:lnTo>
                  <a:pt x="838200" y="479"/>
                </a:lnTo>
                <a:lnTo>
                  <a:pt x="1230899" y="479"/>
                </a:lnTo>
                <a:lnTo>
                  <a:pt x="1230899" y="0"/>
                </a:lnTo>
                <a:lnTo>
                  <a:pt x="5060771" y="0"/>
                </a:lnTo>
                <a:lnTo>
                  <a:pt x="6126999" y="0"/>
                </a:lnTo>
                <a:lnTo>
                  <a:pt x="6132576" y="0"/>
                </a:lnTo>
                <a:lnTo>
                  <a:pt x="9308951" y="6858478"/>
                </a:lnTo>
                <a:lnTo>
                  <a:pt x="1884396" y="6858478"/>
                </a:lnTo>
                <a:lnTo>
                  <a:pt x="1884656" y="6857916"/>
                </a:lnTo>
                <a:lnTo>
                  <a:pt x="1230899" y="6857916"/>
                </a:lnTo>
                <a:lnTo>
                  <a:pt x="1230899" y="6858478"/>
                </a:lnTo>
                <a:lnTo>
                  <a:pt x="651890" y="6858478"/>
                </a:lnTo>
                <a:lnTo>
                  <a:pt x="651890"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a16="http://schemas.microsoft.com/office/drawing/2014/main" id="{58492413-DE37-49FE-BB9F-48B7DDABC714}"/>
              </a:ext>
            </a:extLst>
          </p:cNvPr>
          <p:cNvSpPr>
            <a:spLocks noGrp="1"/>
          </p:cNvSpPr>
          <p:nvPr>
            <p:ph type="title"/>
          </p:nvPr>
        </p:nvSpPr>
        <p:spPr>
          <a:xfrm>
            <a:off x="804672" y="365125"/>
            <a:ext cx="5528034" cy="1657475"/>
          </a:xfrm>
        </p:spPr>
        <p:txBody>
          <a:bodyPr>
            <a:normAutofit fontScale="90000"/>
          </a:bodyPr>
          <a:lstStyle/>
          <a:p>
            <a:pPr algn="ctr"/>
            <a:r>
              <a:rPr lang="pl-PL" sz="4100" b="1" dirty="0">
                <a:latin typeface="Abadi" panose="020B0604020104020204" pitchFamily="34" charset="0"/>
              </a:rPr>
              <a:t>KRÓLOWA POLSKI RATUJE PAPIEŻA POLAKA</a:t>
            </a:r>
          </a:p>
        </p:txBody>
      </p:sp>
      <p:sp>
        <p:nvSpPr>
          <p:cNvPr id="3" name="Symbol zastępczy zawartości 2">
            <a:extLst>
              <a:ext uri="{FF2B5EF4-FFF2-40B4-BE49-F238E27FC236}">
                <a16:creationId xmlns:a16="http://schemas.microsoft.com/office/drawing/2014/main" id="{DB5CAB4C-899A-4BBC-AFA4-DB5F6C4CA42D}"/>
              </a:ext>
            </a:extLst>
          </p:cNvPr>
          <p:cNvSpPr>
            <a:spLocks noGrp="1"/>
          </p:cNvSpPr>
          <p:nvPr>
            <p:ph idx="1"/>
          </p:nvPr>
        </p:nvSpPr>
        <p:spPr>
          <a:xfrm>
            <a:off x="804672" y="2022601"/>
            <a:ext cx="6032856" cy="4670029"/>
          </a:xfrm>
        </p:spPr>
        <p:txBody>
          <a:bodyPr>
            <a:normAutofit/>
          </a:bodyPr>
          <a:lstStyle/>
          <a:p>
            <a:pPr marL="0" indent="0" algn="ctr">
              <a:buNone/>
            </a:pPr>
            <a:r>
              <a:rPr lang="pl-PL" sz="2000" dirty="0">
                <a:latin typeface="Abadi" panose="020B0604020104020204" pitchFamily="34" charset="0"/>
              </a:rPr>
              <a:t>13 Maja 1981 rok zamach na Jana Pawła II podczas </a:t>
            </a:r>
            <a:r>
              <a:rPr lang="pl-PL" sz="2000" b="0" i="0" dirty="0">
                <a:effectLst/>
                <a:latin typeface="Abadi" panose="020B0604020104020204" pitchFamily="34" charset="0"/>
              </a:rPr>
              <a:t>audiencji generalnej na placu świętego Piotra w Rzymie. </a:t>
            </a:r>
          </a:p>
          <a:p>
            <a:pPr marL="0" indent="0" algn="ctr">
              <a:buNone/>
            </a:pPr>
            <a:r>
              <a:rPr lang="pl-PL" sz="2000" dirty="0">
                <a:latin typeface="Abadi" panose="020B0604020104020204" pitchFamily="34" charset="0"/>
              </a:rPr>
              <a:t>O</a:t>
            </a:r>
            <a:r>
              <a:rPr lang="pl-PL" sz="2000" b="0" i="0" dirty="0">
                <a:effectLst/>
                <a:latin typeface="Abadi" panose="020B0604020104020204" pitchFamily="34" charset="0"/>
              </a:rPr>
              <a:t> godzinie 17:19 </a:t>
            </a:r>
            <a:r>
              <a:rPr lang="pl-PL" sz="2000" dirty="0">
                <a:latin typeface="Abadi" panose="020B0604020104020204" pitchFamily="34" charset="0"/>
              </a:rPr>
              <a:t>Matka Boska musiała przestać świętować rocznicę objawienia się w Fatimie i zejść na ziemie by ratować życie Papieża.</a:t>
            </a:r>
          </a:p>
          <a:p>
            <a:pPr marL="0" indent="0" algn="ctr">
              <a:buNone/>
            </a:pPr>
            <a:r>
              <a:rPr lang="pl-PL" sz="2000" dirty="0">
                <a:latin typeface="Abadi" panose="020B0604020104020204" pitchFamily="34" charset="0"/>
              </a:rPr>
              <a:t>Mari pokierowała tak kulami zamachowcy by nie uszkodziły poważnie Karola Wojtyły. Po udanej operacji oraz 22 dniach w szpitalu Polak wyszedł z tego cało zawdzięczając swój stan zdrowia  Maryi.</a:t>
            </a:r>
          </a:p>
        </p:txBody>
      </p:sp>
    </p:spTree>
    <p:extLst>
      <p:ext uri="{BB962C8B-B14F-4D97-AF65-F5344CB8AC3E}">
        <p14:creationId xmlns:p14="http://schemas.microsoft.com/office/powerpoint/2010/main" val="55729702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ytuł 1">
            <a:extLst>
              <a:ext uri="{FF2B5EF4-FFF2-40B4-BE49-F238E27FC236}">
                <a16:creationId xmlns:a16="http://schemas.microsoft.com/office/drawing/2014/main" id="{565021C1-2ABD-4E58-9DFF-A7BBFB9F2161}"/>
              </a:ext>
            </a:extLst>
          </p:cNvPr>
          <p:cNvSpPr>
            <a:spLocks noGrp="1"/>
          </p:cNvSpPr>
          <p:nvPr>
            <p:ph type="title"/>
          </p:nvPr>
        </p:nvSpPr>
        <p:spPr>
          <a:xfrm>
            <a:off x="838200" y="448721"/>
            <a:ext cx="4707671" cy="1225650"/>
          </a:xfrm>
        </p:spPr>
        <p:txBody>
          <a:bodyPr anchor="b">
            <a:normAutofit/>
          </a:bodyPr>
          <a:lstStyle/>
          <a:p>
            <a:pPr algn="ctr"/>
            <a:r>
              <a:rPr lang="pl-PL" sz="3800" dirty="0">
                <a:solidFill>
                  <a:schemeClr val="bg1"/>
                </a:solidFill>
                <a:latin typeface="Abadi" panose="020B0604020104020204" pitchFamily="34" charset="0"/>
              </a:rPr>
              <a:t>W RAMIE W RAMIE Z BOGIEM </a:t>
            </a:r>
          </a:p>
        </p:txBody>
      </p:sp>
      <p:cxnSp>
        <p:nvCxnSpPr>
          <p:cNvPr id="19" name="Straight Connector 18">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5001F116-61CD-4F54-AB56-579AB6C31AD8}"/>
              </a:ext>
            </a:extLst>
          </p:cNvPr>
          <p:cNvSpPr>
            <a:spLocks noGrp="1"/>
          </p:cNvSpPr>
          <p:nvPr>
            <p:ph idx="1"/>
          </p:nvPr>
        </p:nvSpPr>
        <p:spPr>
          <a:xfrm>
            <a:off x="897769" y="1909192"/>
            <a:ext cx="4586513" cy="3647710"/>
          </a:xfrm>
        </p:spPr>
        <p:txBody>
          <a:bodyPr anchor="ctr">
            <a:normAutofit/>
          </a:bodyPr>
          <a:lstStyle/>
          <a:p>
            <a:pPr marL="0" indent="0" algn="ctr">
              <a:buNone/>
            </a:pPr>
            <a:r>
              <a:rPr lang="pl-PL" sz="1700" dirty="0">
                <a:solidFill>
                  <a:schemeClr val="bg1"/>
                </a:solidFill>
              </a:rPr>
              <a:t>Jan Pawła II niezmiernie ufał Bogu , wierzył że Jego dobra wystarczy dla każdego kto będzie sprzymierzeńcem w walce ze złem. “Jesteśmy wezwani do budowania przyszłości opartej na miłości Boga i bliźniego. Do budowania cywilizacji miłości. Dzisiaj potrzeba światu i Polsce ludzi mocnych sercem, którzy w pokorze służą i miłują, błogosławią, a nie złorzeczą i błogosławieństwem ziemię zdobywają. Przyszłości nie da się zbudować bez odniesienia do źródła wszelkiej miłości, jakim jest Bóg.”</a:t>
            </a:r>
          </a:p>
          <a:p>
            <a:pPr marL="0" indent="0">
              <a:buNone/>
            </a:pPr>
            <a:r>
              <a:rPr lang="pl-PL" sz="1700" dirty="0">
                <a:solidFill>
                  <a:schemeClr val="bg1"/>
                </a:solidFill>
              </a:rPr>
              <a:t>-Słowa Jana Pawła II</a:t>
            </a:r>
          </a:p>
        </p:txBody>
      </p:sp>
      <p:pic>
        <p:nvPicPr>
          <p:cNvPr id="5" name="Obraz 4">
            <a:extLst>
              <a:ext uri="{FF2B5EF4-FFF2-40B4-BE49-F238E27FC236}">
                <a16:creationId xmlns:a16="http://schemas.microsoft.com/office/drawing/2014/main" id="{739C9D73-2154-4A97-A849-3189D00AB7FF}"/>
              </a:ext>
            </a:extLst>
          </p:cNvPr>
          <p:cNvPicPr>
            <a:picLocks noChangeAspect="1"/>
          </p:cNvPicPr>
          <p:nvPr/>
        </p:nvPicPr>
        <p:blipFill rotWithShape="1">
          <a:blip r:embed="rId2"/>
          <a:srcRect t="9142" r="-3" b="-3"/>
          <a:stretch/>
        </p:blipFill>
        <p:spPr>
          <a:xfrm>
            <a:off x="6525453" y="1"/>
            <a:ext cx="5666547" cy="3398024"/>
          </a:xfrm>
          <a:prstGeom prst="rect">
            <a:avLst/>
          </a:prstGeom>
        </p:spPr>
      </p:pic>
      <p:cxnSp>
        <p:nvCxnSpPr>
          <p:cNvPr id="21" name="Straight Connector 20">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Obraz 8">
            <a:extLst>
              <a:ext uri="{FF2B5EF4-FFF2-40B4-BE49-F238E27FC236}">
                <a16:creationId xmlns:a16="http://schemas.microsoft.com/office/drawing/2014/main" id="{6A1D7F99-EA13-43A5-A676-669CD16E2AA0}"/>
              </a:ext>
            </a:extLst>
          </p:cNvPr>
          <p:cNvPicPr>
            <a:picLocks noChangeAspect="1"/>
          </p:cNvPicPr>
          <p:nvPr/>
        </p:nvPicPr>
        <p:blipFill rotWithShape="1">
          <a:blip r:embed="rId3"/>
          <a:srcRect t="5163" r="-2" b="2129"/>
          <a:stretch/>
        </p:blipFill>
        <p:spPr>
          <a:xfrm>
            <a:off x="6522277" y="3398024"/>
            <a:ext cx="5669723" cy="3469076"/>
          </a:xfrm>
          <a:prstGeom prst="rect">
            <a:avLst/>
          </a:prstGeom>
        </p:spPr>
      </p:pic>
    </p:spTree>
    <p:extLst>
      <p:ext uri="{BB962C8B-B14F-4D97-AF65-F5344CB8AC3E}">
        <p14:creationId xmlns:p14="http://schemas.microsoft.com/office/powerpoint/2010/main" val="3269430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a:extLst>
              <a:ext uri="{FF2B5EF4-FFF2-40B4-BE49-F238E27FC236}">
                <a16:creationId xmlns:a16="http://schemas.microsoft.com/office/drawing/2014/main" id="{39E8FC10-C52E-4900-ACDF-BA914B520100}"/>
              </a:ext>
            </a:extLst>
          </p:cNvPr>
          <p:cNvPicPr>
            <a:picLocks noChangeAspect="1"/>
          </p:cNvPicPr>
          <p:nvPr/>
        </p:nvPicPr>
        <p:blipFill rotWithShape="1">
          <a:blip r:embed="rId2">
            <a:alphaModFix amt="40000"/>
          </a:blip>
          <a:srcRect l="15707" r="36546"/>
          <a:stretch/>
        </p:blipFill>
        <p:spPr>
          <a:xfrm>
            <a:off x="20" y="10"/>
            <a:ext cx="8450297" cy="6857990"/>
          </a:xfrm>
          <a:prstGeom prst="rect">
            <a:avLst/>
          </a:prstGeom>
        </p:spPr>
      </p:pic>
      <p:sp>
        <p:nvSpPr>
          <p:cNvPr id="2" name="Tytuł 1">
            <a:extLst>
              <a:ext uri="{FF2B5EF4-FFF2-40B4-BE49-F238E27FC236}">
                <a16:creationId xmlns:a16="http://schemas.microsoft.com/office/drawing/2014/main" id="{14C1A492-55C9-4146-8C40-7EAAF622BD49}"/>
              </a:ext>
            </a:extLst>
          </p:cNvPr>
          <p:cNvSpPr>
            <a:spLocks noGrp="1"/>
          </p:cNvSpPr>
          <p:nvPr>
            <p:ph type="title"/>
          </p:nvPr>
        </p:nvSpPr>
        <p:spPr>
          <a:xfrm>
            <a:off x="-169682" y="365125"/>
            <a:ext cx="7241691" cy="2475352"/>
          </a:xfrm>
        </p:spPr>
        <p:txBody>
          <a:bodyPr>
            <a:normAutofit/>
          </a:bodyPr>
          <a:lstStyle/>
          <a:p>
            <a:pPr algn="ctr"/>
            <a:r>
              <a:rPr lang="pl-PL" b="1" dirty="0">
                <a:solidFill>
                  <a:srgbClr val="FFFFFF"/>
                </a:solidFill>
                <a:latin typeface="Abadi" panose="020B0604020104020204" pitchFamily="34" charset="0"/>
              </a:rPr>
              <a:t>CZŁOWIEK KTÓRY DĄŻYŁ DO  ŚWIĘTOŚCI </a:t>
            </a:r>
          </a:p>
        </p:txBody>
      </p:sp>
      <p:sp>
        <p:nvSpPr>
          <p:cNvPr id="3" name="Symbol zastępczy zawartości 2">
            <a:extLst>
              <a:ext uri="{FF2B5EF4-FFF2-40B4-BE49-F238E27FC236}">
                <a16:creationId xmlns:a16="http://schemas.microsoft.com/office/drawing/2014/main" id="{1383FF78-3792-437B-BEBE-7AF35F65A0F6}"/>
              </a:ext>
            </a:extLst>
          </p:cNvPr>
          <p:cNvSpPr>
            <a:spLocks noGrp="1"/>
          </p:cNvSpPr>
          <p:nvPr>
            <p:ph idx="1"/>
          </p:nvPr>
        </p:nvSpPr>
        <p:spPr>
          <a:xfrm>
            <a:off x="838200" y="2219784"/>
            <a:ext cx="4871936" cy="4638215"/>
          </a:xfrm>
        </p:spPr>
        <p:txBody>
          <a:bodyPr>
            <a:normAutofit/>
          </a:bodyPr>
          <a:lstStyle/>
          <a:p>
            <a:pPr marL="0" indent="0" algn="ctr">
              <a:buNone/>
            </a:pPr>
            <a:r>
              <a:rPr lang="pl-PL" sz="1600" b="1" dirty="0">
                <a:solidFill>
                  <a:srgbClr val="FFFFFF"/>
                </a:solidFill>
              </a:rPr>
              <a:t> Oddany ,sumienny , dobroduszny, nieliczący na rozgłos tylko na miłość. Dla Nas Polaków dał nam motywację   do walki z komunistycznym ustrojem oraz dyktaturą, dał nam znak do działania dlatego teraz możemy cieszyć się z zaszczytu bycia wolnymi. Dla Włochów synonim miłości i dobroci. Mężczyzna kochający sztukę, sport, bezinteresowną pomoc oraz pielgrzymki. Odwiedzając nowe odległe miejsca, poznając nowych ludzi w każdym widział dobro i wiarę. </a:t>
            </a:r>
          </a:p>
          <a:p>
            <a:pPr marL="0" indent="0" algn="ctr">
              <a:buNone/>
            </a:pPr>
            <a:endParaRPr lang="pl-PL" sz="1600" b="1" dirty="0">
              <a:solidFill>
                <a:srgbClr val="FFFFFF"/>
              </a:solidFill>
            </a:endParaRPr>
          </a:p>
          <a:p>
            <a:pPr marL="0" indent="0" algn="ctr">
              <a:buNone/>
            </a:pPr>
            <a:r>
              <a:rPr lang="pl-PL" sz="1600" b="1" dirty="0">
                <a:solidFill>
                  <a:srgbClr val="FFFFFF"/>
                </a:solidFill>
              </a:rPr>
              <a:t>“Uwrażliwienie na przyrodę i szacunek dla niej mogą sprzyjać rodzeniu się poczucia solidarności z ludźmi, których środowisko naturalne jest nieustannie zagrożone z powodu wyzysku, nędzy, głodu lub braku oświaty i opieki zdrowotnej. Jest obowiązkiem wszystkich, a w szczególności osób pracujących w sektorze turystyki, staranie się o to, aby te cele stały się rzeczywistością.”- Słowa Jana </a:t>
            </a:r>
            <a:r>
              <a:rPr lang="pl-PL" sz="1600" b="1">
                <a:solidFill>
                  <a:srgbClr val="FFFFFF"/>
                </a:solidFill>
              </a:rPr>
              <a:t>Pawła II.</a:t>
            </a:r>
            <a:endParaRPr lang="pl-PL" sz="1600" b="1" dirty="0">
              <a:solidFill>
                <a:srgbClr val="FFFFFF"/>
              </a:solidFill>
            </a:endParaRPr>
          </a:p>
        </p:txBody>
      </p:sp>
      <p:pic>
        <p:nvPicPr>
          <p:cNvPr id="5" name="Obraz 4">
            <a:extLst>
              <a:ext uri="{FF2B5EF4-FFF2-40B4-BE49-F238E27FC236}">
                <a16:creationId xmlns:a16="http://schemas.microsoft.com/office/drawing/2014/main" id="{9E48DD48-D2FF-4F5E-A090-EEB150EAFB0D}"/>
              </a:ext>
            </a:extLst>
          </p:cNvPr>
          <p:cNvPicPr>
            <a:picLocks noChangeAspect="1"/>
          </p:cNvPicPr>
          <p:nvPr/>
        </p:nvPicPr>
        <p:blipFill rotWithShape="1">
          <a:blip r:embed="rId3"/>
          <a:srcRect r="1" b="18342"/>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448457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az 7">
            <a:extLst>
              <a:ext uri="{FF2B5EF4-FFF2-40B4-BE49-F238E27FC236}">
                <a16:creationId xmlns:a16="http://schemas.microsoft.com/office/drawing/2014/main" id="{24FEC262-A89A-45BB-9496-5F36984AB7A3}"/>
              </a:ext>
            </a:extLst>
          </p:cNvPr>
          <p:cNvPicPr>
            <a:picLocks noChangeAspect="1"/>
          </p:cNvPicPr>
          <p:nvPr/>
        </p:nvPicPr>
        <p:blipFill rotWithShape="1">
          <a:blip r:embed="rId2">
            <a:alphaModFix amt="35000"/>
          </a:blip>
          <a:srcRect b="881"/>
          <a:stretch/>
        </p:blipFill>
        <p:spPr>
          <a:xfrm>
            <a:off x="20" y="1"/>
            <a:ext cx="12191980" cy="6857999"/>
          </a:xfrm>
          <a:prstGeom prst="rect">
            <a:avLst/>
          </a:prstGeom>
        </p:spPr>
      </p:pic>
      <p:sp>
        <p:nvSpPr>
          <p:cNvPr id="2" name="Tytuł 1">
            <a:extLst>
              <a:ext uri="{FF2B5EF4-FFF2-40B4-BE49-F238E27FC236}">
                <a16:creationId xmlns:a16="http://schemas.microsoft.com/office/drawing/2014/main" id="{DEDE4528-34D4-4091-878A-FEF84DB9BF89}"/>
              </a:ext>
            </a:extLst>
          </p:cNvPr>
          <p:cNvSpPr>
            <a:spLocks noGrp="1"/>
          </p:cNvSpPr>
          <p:nvPr>
            <p:ph type="title"/>
          </p:nvPr>
        </p:nvSpPr>
        <p:spPr>
          <a:xfrm>
            <a:off x="838201" y="1065862"/>
            <a:ext cx="3313164" cy="4726276"/>
          </a:xfrm>
        </p:spPr>
        <p:txBody>
          <a:bodyPr>
            <a:normAutofit/>
          </a:bodyPr>
          <a:lstStyle/>
          <a:p>
            <a:pPr algn="ctr"/>
            <a:r>
              <a:rPr lang="pl-PL" sz="4000" dirty="0">
                <a:solidFill>
                  <a:srgbClr val="FFFFFF"/>
                </a:solidFill>
                <a:latin typeface="Abadi" panose="020B0604020104020204" pitchFamily="34" charset="0"/>
                <a:cs typeface="Aharoni" panose="02010803020104030203" pitchFamily="2" charset="-79"/>
              </a:rPr>
              <a:t>RODZINA</a:t>
            </a:r>
            <a:r>
              <a:rPr lang="pl-PL" sz="4000" dirty="0">
                <a:solidFill>
                  <a:srgbClr val="FFFFFF"/>
                </a:solidFill>
              </a:rPr>
              <a:t> </a:t>
            </a:r>
          </a:p>
        </p:txBody>
      </p:sp>
      <p:cxnSp>
        <p:nvCxnSpPr>
          <p:cNvPr id="36" name="Straight Connector 35">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9E69075D-CD82-4F31-9866-443916C0B139}"/>
              </a:ext>
            </a:extLst>
          </p:cNvPr>
          <p:cNvSpPr>
            <a:spLocks noGrp="1"/>
          </p:cNvSpPr>
          <p:nvPr>
            <p:ph idx="1"/>
          </p:nvPr>
        </p:nvSpPr>
        <p:spPr>
          <a:xfrm>
            <a:off x="5155379" y="1065862"/>
            <a:ext cx="5744685" cy="4726276"/>
          </a:xfrm>
        </p:spPr>
        <p:txBody>
          <a:bodyPr anchor="ctr">
            <a:noAutofit/>
          </a:bodyPr>
          <a:lstStyle/>
          <a:p>
            <a:pPr marL="0" indent="0" algn="ctr">
              <a:buNone/>
            </a:pPr>
            <a:r>
              <a:rPr lang="pl-PL" sz="2400" b="1" i="0" dirty="0">
                <a:solidFill>
                  <a:srgbClr val="FFFFFF"/>
                </a:solidFill>
                <a:effectLst/>
              </a:rPr>
              <a:t>Karol Józef Wojtyła, oto pełne imię i nazwisko urodzonego 18 maja 1920 roku w Wadowicach przyszłego papieża</a:t>
            </a:r>
            <a:r>
              <a:rPr lang="pl-PL" sz="2400" b="1" dirty="0">
                <a:solidFill>
                  <a:srgbClr val="FFFFFF"/>
                </a:solidFill>
              </a:rPr>
              <a:t>. W ten majowy dzień najszczęśliwsi byli rodzice, Karol Wojtyła oraz </a:t>
            </a:r>
            <a:r>
              <a:rPr lang="pl-PL" sz="2400" b="1" i="0" dirty="0">
                <a:solidFill>
                  <a:srgbClr val="FFFFFF"/>
                </a:solidFill>
                <a:effectLst/>
              </a:rPr>
              <a:t>Emilii z Kaczorowskich.</a:t>
            </a:r>
          </a:p>
          <a:p>
            <a:pPr marL="0" indent="0" algn="ctr">
              <a:buNone/>
            </a:pPr>
            <a:r>
              <a:rPr lang="pl-PL" sz="2400" b="1" dirty="0">
                <a:solidFill>
                  <a:srgbClr val="FFFFFF"/>
                </a:solidFill>
              </a:rPr>
              <a:t>Ojciec żołnierz służący w wojsku austriackim, po odzyskaniu niepodległości przeszedł do wojska Polskiego i służył w nim aż do emerytury. Mężczyzna pracowity, poważny, wierzący i kochający bliskich, poślubił w 1906 roku wywodzącą się ze skromnej rodziny kobietę. Po ślubie rodzice doczekali się trójki dzieci Edmunda, Olgę oraz Karola. Kochająca rodzina jeszcze przed narodzinami późniejszego Papieża doznała wielkiej tragedii,  Olga Marii Wojtyła krótko po narodzinach zmarła co zmieniło  dalsze życie rodziny.</a:t>
            </a:r>
          </a:p>
        </p:txBody>
      </p:sp>
    </p:spTree>
    <p:extLst>
      <p:ext uri="{BB962C8B-B14F-4D97-AF65-F5344CB8AC3E}">
        <p14:creationId xmlns:p14="http://schemas.microsoft.com/office/powerpoint/2010/main" val="76449978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076413-2363-4F05-87F0-4C2FFA28B0F5}"/>
              </a:ext>
            </a:extLst>
          </p:cNvPr>
          <p:cNvSpPr>
            <a:spLocks noGrp="1"/>
          </p:cNvSpPr>
          <p:nvPr>
            <p:ph type="title"/>
          </p:nvPr>
        </p:nvSpPr>
        <p:spPr>
          <a:xfrm>
            <a:off x="6634134" y="1396289"/>
            <a:ext cx="5006336" cy="1325563"/>
          </a:xfrm>
        </p:spPr>
        <p:txBody>
          <a:bodyPr>
            <a:normAutofit/>
          </a:bodyPr>
          <a:lstStyle/>
          <a:p>
            <a:pPr algn="ctr"/>
            <a:r>
              <a:rPr lang="pl-PL" b="1" dirty="0">
                <a:latin typeface="Abadi" panose="020B0604020104020204" pitchFamily="34" charset="0"/>
                <a:cs typeface="Aharoni" panose="02010803020104030203" pitchFamily="2" charset="-79"/>
              </a:rPr>
              <a:t>RODZINA </a:t>
            </a:r>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raz 4">
            <a:extLst>
              <a:ext uri="{FF2B5EF4-FFF2-40B4-BE49-F238E27FC236}">
                <a16:creationId xmlns:a16="http://schemas.microsoft.com/office/drawing/2014/main" id="{551FBFA0-0517-4CD6-996F-5D9F0B7E08FF}"/>
              </a:ext>
            </a:extLst>
          </p:cNvPr>
          <p:cNvPicPr>
            <a:picLocks noChangeAspect="1"/>
          </p:cNvPicPr>
          <p:nvPr/>
        </p:nvPicPr>
        <p:blipFill rotWithShape="1">
          <a:blip r:embed="rId2"/>
          <a:srcRect t="3805" r="-1" b="12805"/>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Symbol zastępczy zawartości 2">
            <a:extLst>
              <a:ext uri="{FF2B5EF4-FFF2-40B4-BE49-F238E27FC236}">
                <a16:creationId xmlns:a16="http://schemas.microsoft.com/office/drawing/2014/main" id="{3594F203-47F6-4D54-9E62-E370BFEE0ED7}"/>
              </a:ext>
            </a:extLst>
          </p:cNvPr>
          <p:cNvSpPr>
            <a:spLocks noGrp="1"/>
          </p:cNvSpPr>
          <p:nvPr>
            <p:ph idx="1"/>
          </p:nvPr>
        </p:nvSpPr>
        <p:spPr>
          <a:xfrm>
            <a:off x="6638578" y="2871982"/>
            <a:ext cx="5004073" cy="3181684"/>
          </a:xfrm>
        </p:spPr>
        <p:txBody>
          <a:bodyPr anchor="t">
            <a:normAutofit/>
          </a:bodyPr>
          <a:lstStyle/>
          <a:p>
            <a:pPr marL="0" indent="0" algn="ctr">
              <a:buNone/>
            </a:pPr>
            <a:r>
              <a:rPr lang="pl-PL" sz="1800" b="1" dirty="0">
                <a:latin typeface="Abadi" panose="020B0604020104020204" pitchFamily="34" charset="0"/>
              </a:rPr>
              <a:t>Wraz z przyjściem na świat Karola rodzina zaczęła wracać do spokojnego funkcjonowania. Miesiąc po narodzinach rodzice ochrzcili swojego syna w kościele </a:t>
            </a:r>
            <a:r>
              <a:rPr lang="pl-PL" sz="1800" b="1" i="0" dirty="0">
                <a:effectLst/>
                <a:latin typeface="Abadi" panose="020B0604020104020204" pitchFamily="34" charset="0"/>
              </a:rPr>
              <a:t>pw. Ofiarowania Najświętszej Maryi Panny. </a:t>
            </a:r>
            <a:r>
              <a:rPr lang="pl-PL" sz="1800" b="1" dirty="0">
                <a:latin typeface="Abadi" panose="020B0604020104020204" pitchFamily="34" charset="0"/>
              </a:rPr>
              <a:t>Od najmłodszych lat Papież był wychowywany w wierze oraz bezwzględnej miłości rodziny. Dla ojca najistotniejsze było szczęście i dobre wychowanie swojego potomka, a matka powtarzała że jej synek będzie „wielkim człowiekiem”. Edmund brat Karola starał się być dla niego najlepszym przyjacielem i próbował zapewnić mu odpowiednią opiekę. </a:t>
            </a:r>
          </a:p>
        </p:txBody>
      </p:sp>
    </p:spTree>
    <p:extLst>
      <p:ext uri="{BB962C8B-B14F-4D97-AF65-F5344CB8AC3E}">
        <p14:creationId xmlns:p14="http://schemas.microsoft.com/office/powerpoint/2010/main" val="230558672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A07703-5BB1-4DFB-9CF1-B9A628D68578}"/>
              </a:ext>
            </a:extLst>
          </p:cNvPr>
          <p:cNvSpPr>
            <a:spLocks noGrp="1"/>
          </p:cNvSpPr>
          <p:nvPr>
            <p:ph type="title"/>
          </p:nvPr>
        </p:nvSpPr>
        <p:spPr>
          <a:xfrm>
            <a:off x="6234330" y="803325"/>
            <a:ext cx="5314536" cy="1325563"/>
          </a:xfrm>
        </p:spPr>
        <p:txBody>
          <a:bodyPr>
            <a:normAutofit/>
          </a:bodyPr>
          <a:lstStyle/>
          <a:p>
            <a:pPr algn="ctr"/>
            <a:r>
              <a:rPr lang="pl-PL" b="1" dirty="0">
                <a:latin typeface="Aharoni" panose="02010803020104030203" pitchFamily="2" charset="-79"/>
                <a:cs typeface="Aharoni" panose="02010803020104030203" pitchFamily="2" charset="-79"/>
              </a:rPr>
              <a:t>RODZINNE TRAGEDIE  </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raz 4">
            <a:extLst>
              <a:ext uri="{FF2B5EF4-FFF2-40B4-BE49-F238E27FC236}">
                <a16:creationId xmlns:a16="http://schemas.microsoft.com/office/drawing/2014/main" id="{5A730322-B515-4415-AFAC-AC9CFC3AD87A}"/>
              </a:ext>
            </a:extLst>
          </p:cNvPr>
          <p:cNvPicPr>
            <a:picLocks noChangeAspect="1"/>
          </p:cNvPicPr>
          <p:nvPr/>
        </p:nvPicPr>
        <p:blipFill rotWithShape="1">
          <a:blip r:embed="rId2"/>
          <a:srcRect r="3" b="504"/>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Symbol zastępczy zawartości 2">
            <a:extLst>
              <a:ext uri="{FF2B5EF4-FFF2-40B4-BE49-F238E27FC236}">
                <a16:creationId xmlns:a16="http://schemas.microsoft.com/office/drawing/2014/main" id="{6486C3A1-64BF-4585-888C-61FC1706457F}"/>
              </a:ext>
            </a:extLst>
          </p:cNvPr>
          <p:cNvSpPr>
            <a:spLocks noGrp="1"/>
          </p:cNvSpPr>
          <p:nvPr>
            <p:ph idx="1"/>
          </p:nvPr>
        </p:nvSpPr>
        <p:spPr>
          <a:xfrm>
            <a:off x="6234329" y="2279018"/>
            <a:ext cx="5314543" cy="3375920"/>
          </a:xfrm>
        </p:spPr>
        <p:txBody>
          <a:bodyPr anchor="t">
            <a:normAutofit/>
          </a:bodyPr>
          <a:lstStyle/>
          <a:p>
            <a:pPr marL="0" indent="0" algn="ctr">
              <a:buNone/>
            </a:pPr>
            <a:r>
              <a:rPr lang="pl-PL" sz="1700" dirty="0">
                <a:latin typeface="Abadi" panose="020B0604020104020204" pitchFamily="34" charset="0"/>
              </a:rPr>
              <a:t>1929 rok to czas w którym mężczyźni z rodziny Wojtyłów pozostali sami, według aktu zgonu </a:t>
            </a:r>
            <a:r>
              <a:rPr lang="pl-PL" sz="1700" b="0" i="0" dirty="0">
                <a:effectLst/>
                <a:latin typeface="Abadi" panose="020B0604020104020204" pitchFamily="34" charset="0"/>
              </a:rPr>
              <a:t>Emilia Wojtyła zmarła w wyniku zapalenia mięśnia sercowego i niewydolności nerek. Dla młodego Karola była to wielka strata i musiał on dojrzeć szybciej niż jego rówieśnicy. Kochający ojciec oraz odpowiedzialny starszy brat opiekowali się chłopcem z jeszcze większym zapałem niż wcześniej. Niestety ale niespełna trzy lata później umiera bart Karola, Edmund. Starszy brat a zarazem najlepszy przyjaciel Papieża zmarł na szkarlatynę po czterech dniach ciężkiej walki z chorobą. Karol pozostał sam z ojcem, który musiał wychować dwunastolatka w czym pomógł mu kościół, teatr i szkoła. </a:t>
            </a:r>
            <a:endParaRPr lang="pl-PL" sz="1700" dirty="0">
              <a:latin typeface="Abadi" panose="020B0604020104020204" pitchFamily="34" charset="0"/>
            </a:endParaRPr>
          </a:p>
        </p:txBody>
      </p:sp>
    </p:spTree>
    <p:extLst>
      <p:ext uri="{BB962C8B-B14F-4D97-AF65-F5344CB8AC3E}">
        <p14:creationId xmlns:p14="http://schemas.microsoft.com/office/powerpoint/2010/main" val="278585663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4BF2E4-DA0F-41A0-93B7-DF948D4809EE}"/>
              </a:ext>
            </a:extLst>
          </p:cNvPr>
          <p:cNvSpPr>
            <a:spLocks noGrp="1"/>
          </p:cNvSpPr>
          <p:nvPr>
            <p:ph type="title"/>
          </p:nvPr>
        </p:nvSpPr>
        <p:spPr>
          <a:xfrm>
            <a:off x="4965430" y="629268"/>
            <a:ext cx="6586491" cy="1286160"/>
          </a:xfrm>
        </p:spPr>
        <p:txBody>
          <a:bodyPr anchor="b">
            <a:normAutofit/>
          </a:bodyPr>
          <a:lstStyle/>
          <a:p>
            <a:pPr algn="ctr"/>
            <a:r>
              <a:rPr lang="pl-PL" b="1" dirty="0">
                <a:solidFill>
                  <a:schemeClr val="accent1">
                    <a:lumMod val="60000"/>
                    <a:lumOff val="40000"/>
                  </a:schemeClr>
                </a:solidFill>
                <a:latin typeface="Abadi" panose="020B0604020104020204" pitchFamily="34" charset="0"/>
              </a:rPr>
              <a:t>KOŚCIÓŁ</a:t>
            </a:r>
            <a:r>
              <a:rPr lang="pl-PL" dirty="0"/>
              <a:t> </a:t>
            </a:r>
          </a:p>
        </p:txBody>
      </p:sp>
      <p:sp>
        <p:nvSpPr>
          <p:cNvPr id="3" name="Symbol zastępczy zawartości 2">
            <a:extLst>
              <a:ext uri="{FF2B5EF4-FFF2-40B4-BE49-F238E27FC236}">
                <a16:creationId xmlns:a16="http://schemas.microsoft.com/office/drawing/2014/main" id="{C91B5472-0F1E-4330-8107-884856B3E1FC}"/>
              </a:ext>
            </a:extLst>
          </p:cNvPr>
          <p:cNvSpPr>
            <a:spLocks noGrp="1"/>
          </p:cNvSpPr>
          <p:nvPr>
            <p:ph idx="1"/>
          </p:nvPr>
        </p:nvSpPr>
        <p:spPr>
          <a:xfrm>
            <a:off x="4965431" y="2438400"/>
            <a:ext cx="6586489" cy="3785419"/>
          </a:xfrm>
        </p:spPr>
        <p:txBody>
          <a:bodyPr>
            <a:normAutofit/>
          </a:bodyPr>
          <a:lstStyle/>
          <a:p>
            <a:pPr marL="0" indent="0" algn="ctr">
              <a:buNone/>
            </a:pPr>
            <a:r>
              <a:rPr lang="pl-PL" sz="1700" dirty="0">
                <a:latin typeface="Abadi" panose="020B0604020104020204" pitchFamily="34" charset="0"/>
              </a:rPr>
              <a:t>Od najmłodszych lat Karol wychowywany był w głębokiej wierze, kościół był istotnym elementem jego życia.  Do ministrantury zachęcili go księża katecheci.   </a:t>
            </a:r>
          </a:p>
          <a:p>
            <a:pPr marL="0" indent="0" algn="ctr">
              <a:buNone/>
            </a:pPr>
            <a:r>
              <a:rPr lang="pl-PL" sz="1700" b="0" i="0" dirty="0">
                <a:effectLst/>
                <a:latin typeface="Abadi" panose="020B0604020104020204" pitchFamily="34" charset="0"/>
              </a:rPr>
              <a:t>„W wieku dziesięciu, dwunastu lat byłem ministrantem, ale muszę wyznać, że niezbyt gorliwym. Moja matka już nie żyła… Mój ojciec, spostrzegłszy moje niezdyscyplinowanie, powiedział pewnego dnia: „Nie jesteś dobrym ministrantem. Nie modlisz się dosyć do Ducha Świętego. Powinieneś się modlić do Niego”. I pokazał mi jakąś modlitwę.(…) Nie zapomniałem jej. Była to ważna lekcja duchowa, trwalsza i silniejsza niż wszystkie, jakie mogłem wyciągnąć w następstwie lektur czy nauczania, które odebrałem. Z jakim przekonaniem mówił do mnie Ojciec! Jeszcze dziś słyszę jego głos”</a:t>
            </a:r>
            <a:r>
              <a:rPr lang="pl-PL" sz="1700" dirty="0">
                <a:latin typeface="Abadi" panose="020B0604020104020204" pitchFamily="34" charset="0"/>
              </a:rPr>
              <a:t> – Słowa Jana Pawła II</a:t>
            </a:r>
          </a:p>
        </p:txBody>
      </p:sp>
      <p:pic>
        <p:nvPicPr>
          <p:cNvPr id="5" name="Obraz 4">
            <a:extLst>
              <a:ext uri="{FF2B5EF4-FFF2-40B4-BE49-F238E27FC236}">
                <a16:creationId xmlns:a16="http://schemas.microsoft.com/office/drawing/2014/main" id="{127BE809-754E-46E2-9794-5BAEE5FE982F}"/>
              </a:ext>
            </a:extLst>
          </p:cNvPr>
          <p:cNvPicPr>
            <a:picLocks noChangeAspect="1"/>
          </p:cNvPicPr>
          <p:nvPr/>
        </p:nvPicPr>
        <p:blipFill rotWithShape="1">
          <a:blip r:embed="rId2"/>
          <a:srcRect b="3097"/>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366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78FDD2-9EE8-4FAF-983A-F8EF2D16870B}"/>
              </a:ext>
            </a:extLst>
          </p:cNvPr>
          <p:cNvSpPr>
            <a:spLocks noGrp="1"/>
          </p:cNvSpPr>
          <p:nvPr>
            <p:ph type="ctrTitle"/>
          </p:nvPr>
        </p:nvSpPr>
        <p:spPr>
          <a:xfrm>
            <a:off x="7464614" y="1783959"/>
            <a:ext cx="4087306" cy="2889114"/>
          </a:xfrm>
        </p:spPr>
        <p:txBody>
          <a:bodyPr anchor="b">
            <a:normAutofit/>
          </a:bodyPr>
          <a:lstStyle/>
          <a:p>
            <a:r>
              <a:rPr lang="pl-PL" sz="5400" b="1" dirty="0">
                <a:latin typeface="Abadi" panose="020B0604020104020204" pitchFamily="34" charset="0"/>
                <a:cs typeface="Aharoni" panose="02010803020104030203" pitchFamily="2" charset="-79"/>
              </a:rPr>
              <a:t>SZKOŁA</a:t>
            </a:r>
          </a:p>
        </p:txBody>
      </p:sp>
      <p:sp>
        <p:nvSpPr>
          <p:cNvPr id="3" name="Podtytuł 2">
            <a:extLst>
              <a:ext uri="{FF2B5EF4-FFF2-40B4-BE49-F238E27FC236}">
                <a16:creationId xmlns:a16="http://schemas.microsoft.com/office/drawing/2014/main" id="{F04D6FB8-471B-498C-BF17-0A7CD1CCA0BF}"/>
              </a:ext>
            </a:extLst>
          </p:cNvPr>
          <p:cNvSpPr>
            <a:spLocks noGrp="1"/>
          </p:cNvSpPr>
          <p:nvPr>
            <p:ph type="subTitle" idx="1"/>
          </p:nvPr>
        </p:nvSpPr>
        <p:spPr>
          <a:xfrm>
            <a:off x="7188052" y="437745"/>
            <a:ext cx="5078527" cy="5461011"/>
          </a:xfrm>
        </p:spPr>
        <p:txBody>
          <a:bodyPr anchor="t">
            <a:normAutofit/>
          </a:bodyPr>
          <a:lstStyle/>
          <a:p>
            <a:r>
              <a:rPr lang="pl-PL" sz="2000" b="1" dirty="0">
                <a:latin typeface="Abadi" panose="020B0604020104020204" pitchFamily="34" charset="0"/>
                <a:cs typeface="Aharoni" panose="02010803020104030203" pitchFamily="2" charset="-79"/>
              </a:rPr>
              <a:t>Karol rozpoczął naukę od 1926 w szkole powszechnej w której uczył się </a:t>
            </a:r>
            <a:r>
              <a:rPr lang="pl-PL" sz="2000" b="1" i="0" dirty="0">
                <a:effectLst/>
                <a:latin typeface="Abadi" panose="020B0604020104020204" pitchFamily="34" charset="0"/>
                <a:cs typeface="Aharoni" panose="02010803020104030203" pitchFamily="2" charset="-79"/>
              </a:rPr>
              <a:t>języka polskiego, religii, arytmetyki, śpiewu, rysunku, prac ręcznych i gimnastyki. Dla kolegów Lolek </a:t>
            </a:r>
            <a:r>
              <a:rPr lang="pl-PL" sz="2000" b="1" dirty="0">
                <a:latin typeface="Abadi" panose="020B0604020104020204" pitchFamily="34" charset="0"/>
                <a:cs typeface="Aharoni" panose="02010803020104030203" pitchFamily="2" charset="-79"/>
              </a:rPr>
              <a:t>- </a:t>
            </a:r>
            <a:r>
              <a:rPr lang="pl-PL" sz="2000" b="1" i="0" dirty="0">
                <a:effectLst/>
                <a:latin typeface="Abadi" panose="020B0604020104020204" pitchFamily="34" charset="0"/>
                <a:cs typeface="Aharoni" panose="02010803020104030203" pitchFamily="2" charset="-79"/>
              </a:rPr>
              <a:t>pomocny, życzliwy, dobry ,ambitny i zaangażowany w wszystko co robi,  tak mówili o nim koledzy z klasy . </a:t>
            </a:r>
            <a:r>
              <a:rPr lang="pl-PL" sz="2000" b="1" dirty="0">
                <a:latin typeface="Abadi" panose="020B0604020104020204" pitchFamily="34" charset="0"/>
                <a:cs typeface="Aharoni" panose="02010803020104030203" pitchFamily="2" charset="-79"/>
              </a:rPr>
              <a:t>S</a:t>
            </a:r>
            <a:r>
              <a:rPr lang="pl-PL" sz="2000" b="1" i="0" dirty="0">
                <a:effectLst/>
                <a:latin typeface="Abadi" panose="020B0604020104020204" pitchFamily="34" charset="0"/>
                <a:cs typeface="Aharoni" panose="02010803020104030203" pitchFamily="2" charset="-79"/>
              </a:rPr>
              <a:t>zkołę ukończył z dobrymi wynikami oraz wyróżnieniem.  </a:t>
            </a:r>
            <a:endParaRPr lang="pl-PL" sz="2000" b="1" dirty="0">
              <a:latin typeface="Abadi" panose="020B0604020104020204" pitchFamily="34" charset="0"/>
              <a:cs typeface="Aharoni" panose="02010803020104030203" pitchFamily="2" charset="-79"/>
            </a:endParaRPr>
          </a:p>
        </p:txBody>
      </p:sp>
      <p:sp>
        <p:nvSpPr>
          <p:cNvPr id="40" name="Freeform: Shape 2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Obraz 4">
            <a:extLst>
              <a:ext uri="{FF2B5EF4-FFF2-40B4-BE49-F238E27FC236}">
                <a16:creationId xmlns:a16="http://schemas.microsoft.com/office/drawing/2014/main" id="{388FF4B3-F313-4C7F-BB97-D4CD8A69EA12}"/>
              </a:ext>
            </a:extLst>
          </p:cNvPr>
          <p:cNvPicPr>
            <a:picLocks noChangeAspect="1"/>
          </p:cNvPicPr>
          <p:nvPr/>
        </p:nvPicPr>
        <p:blipFill rotWithShape="1">
          <a:blip r:embed="rId2"/>
          <a:srcRect l="15667" r="15669"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44634077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3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C5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643F3471-849B-49C5-953C-1FE6754A58D8}"/>
              </a:ext>
            </a:extLst>
          </p:cNvPr>
          <p:cNvSpPr>
            <a:spLocks noGrp="1"/>
          </p:cNvSpPr>
          <p:nvPr>
            <p:ph type="title"/>
          </p:nvPr>
        </p:nvSpPr>
        <p:spPr>
          <a:xfrm>
            <a:off x="524256" y="491260"/>
            <a:ext cx="6594189" cy="1625210"/>
          </a:xfrm>
        </p:spPr>
        <p:txBody>
          <a:bodyPr>
            <a:normAutofit/>
          </a:bodyPr>
          <a:lstStyle/>
          <a:p>
            <a:r>
              <a:rPr lang="pl-PL" sz="6600" b="1" dirty="0">
                <a:solidFill>
                  <a:srgbClr val="FFFFFF"/>
                </a:solidFill>
                <a:latin typeface="Abadi" panose="020B0604020202020204" pitchFamily="34" charset="0"/>
              </a:rPr>
              <a:t>SZKOŁA</a:t>
            </a:r>
            <a:r>
              <a:rPr lang="pl-PL" dirty="0">
                <a:solidFill>
                  <a:srgbClr val="FFFFFF"/>
                </a:solidFill>
              </a:rPr>
              <a:t> </a:t>
            </a:r>
          </a:p>
        </p:txBody>
      </p:sp>
      <p:sp>
        <p:nvSpPr>
          <p:cNvPr id="44" name="Rectangle 37">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7C653C">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Obraz 4" descr="Obraz zawierający osoba, mężczyzna, patrzenie, stojące&#10;&#10;Opis wygenerowany automatycznie">
            <a:extLst>
              <a:ext uri="{FF2B5EF4-FFF2-40B4-BE49-F238E27FC236}">
                <a16:creationId xmlns:a16="http://schemas.microsoft.com/office/drawing/2014/main" id="{F7578798-BC1A-4C6A-9072-BD9C4F5B938B}"/>
              </a:ext>
            </a:extLst>
          </p:cNvPr>
          <p:cNvPicPr>
            <a:picLocks noChangeAspect="1"/>
          </p:cNvPicPr>
          <p:nvPr/>
        </p:nvPicPr>
        <p:blipFill rotWithShape="1">
          <a:blip r:embed="rId3"/>
          <a:srcRect t="7847" r="-3" b="22844"/>
          <a:stretch/>
        </p:blipFill>
        <p:spPr>
          <a:xfrm>
            <a:off x="524256" y="3009288"/>
            <a:ext cx="3067356" cy="2952625"/>
          </a:xfrm>
          <a:prstGeom prst="rect">
            <a:avLst/>
          </a:prstGeom>
        </p:spPr>
      </p:pic>
      <p:sp>
        <p:nvSpPr>
          <p:cNvPr id="45" name="Rectangle 39">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7C653C">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Obraz 12">
            <a:extLst>
              <a:ext uri="{FF2B5EF4-FFF2-40B4-BE49-F238E27FC236}">
                <a16:creationId xmlns:a16="http://schemas.microsoft.com/office/drawing/2014/main" id="{0871F654-4DF0-4CB0-9CB3-79E2D525951F}"/>
              </a:ext>
            </a:extLst>
          </p:cNvPr>
          <p:cNvPicPr>
            <a:picLocks noChangeAspect="1"/>
          </p:cNvPicPr>
          <p:nvPr/>
        </p:nvPicPr>
        <p:blipFill>
          <a:blip r:embed="rId4"/>
          <a:stretch>
            <a:fillRect/>
          </a:stretch>
        </p:blipFill>
        <p:spPr>
          <a:xfrm>
            <a:off x="4350311" y="2667953"/>
            <a:ext cx="2644676" cy="3635294"/>
          </a:xfrm>
          <a:prstGeom prst="rect">
            <a:avLst/>
          </a:prstGeom>
        </p:spPr>
      </p:pic>
      <p:sp>
        <p:nvSpPr>
          <p:cNvPr id="42" name="Rectangle 4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EA4A9F9F-77FC-4DAB-847B-FEDD58F8FACF}"/>
              </a:ext>
            </a:extLst>
          </p:cNvPr>
          <p:cNvSpPr>
            <a:spLocks noGrp="1"/>
          </p:cNvSpPr>
          <p:nvPr>
            <p:ph idx="1"/>
          </p:nvPr>
        </p:nvSpPr>
        <p:spPr>
          <a:xfrm>
            <a:off x="7956057" y="762983"/>
            <a:ext cx="3515128" cy="5330923"/>
          </a:xfrm>
        </p:spPr>
        <p:txBody>
          <a:bodyPr anchor="ctr">
            <a:normAutofit lnSpcReduction="10000"/>
          </a:bodyPr>
          <a:lstStyle/>
          <a:p>
            <a:pPr marL="0" indent="0" algn="ctr">
              <a:buNone/>
            </a:pPr>
            <a:r>
              <a:rPr lang="pl-PL" sz="2400" b="0" i="0" dirty="0">
                <a:solidFill>
                  <a:srgbClr val="FFFFFF"/>
                </a:solidFill>
                <a:effectLst/>
                <a:latin typeface="noto_serifregular"/>
              </a:rPr>
              <a:t>W 1930 roku Karol rozpoczął naukę w ośmioklasowym Gimnazjum im. Marcina </a:t>
            </a:r>
            <a:r>
              <a:rPr lang="pl-PL" sz="2400" b="0" i="0" dirty="0" err="1">
                <a:solidFill>
                  <a:srgbClr val="FFFFFF"/>
                </a:solidFill>
                <a:effectLst/>
                <a:latin typeface="noto_serifregular"/>
              </a:rPr>
              <a:t>Wadowity</a:t>
            </a:r>
            <a:r>
              <a:rPr lang="pl-PL" sz="2400" b="0" i="0" dirty="0">
                <a:solidFill>
                  <a:srgbClr val="FFFFFF"/>
                </a:solidFill>
                <a:effectLst/>
                <a:latin typeface="noto_serifregular"/>
              </a:rPr>
              <a:t>,  tam rozwinęła się jego miłość do Polskiej literatury jego zaangażowanie oraz pilne podejście do nauki przyczyniło się do ukończenia szkoły w 1938 roku po zdaniu matury   wraz z ojcem opuścił Wadowice  udając się na studia polonistyczne w Krakowie.</a:t>
            </a:r>
            <a:endParaRPr lang="pl-PL" sz="2400" dirty="0">
              <a:solidFill>
                <a:srgbClr val="FFFFFF"/>
              </a:solidFill>
            </a:endParaRPr>
          </a:p>
        </p:txBody>
      </p:sp>
    </p:spTree>
    <p:extLst>
      <p:ext uri="{BB962C8B-B14F-4D97-AF65-F5344CB8AC3E}">
        <p14:creationId xmlns:p14="http://schemas.microsoft.com/office/powerpoint/2010/main" val="1378853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D14E3FC6-437F-44E3-B8CA-4264666B44FF}"/>
              </a:ext>
            </a:extLst>
          </p:cNvPr>
          <p:cNvPicPr>
            <a:picLocks noChangeAspect="1"/>
          </p:cNvPicPr>
          <p:nvPr/>
        </p:nvPicPr>
        <p:blipFill rotWithShape="1">
          <a:blip r:embed="rId2"/>
          <a:srcRect t="443"/>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ytuł 1">
            <a:extLst>
              <a:ext uri="{FF2B5EF4-FFF2-40B4-BE49-F238E27FC236}">
                <a16:creationId xmlns:a16="http://schemas.microsoft.com/office/drawing/2014/main" id="{7046BD5F-8552-4D97-9A16-CFFF32C840EF}"/>
              </a:ext>
            </a:extLst>
          </p:cNvPr>
          <p:cNvSpPr>
            <a:spLocks noGrp="1"/>
          </p:cNvSpPr>
          <p:nvPr>
            <p:ph type="title"/>
          </p:nvPr>
        </p:nvSpPr>
        <p:spPr>
          <a:xfrm>
            <a:off x="709448" y="1913950"/>
            <a:ext cx="4204137" cy="1342754"/>
          </a:xfrm>
        </p:spPr>
        <p:txBody>
          <a:bodyPr>
            <a:normAutofit/>
          </a:bodyPr>
          <a:lstStyle/>
          <a:p>
            <a:pPr algn="ctr"/>
            <a:r>
              <a:rPr lang="pl-PL" sz="6000" b="1" dirty="0">
                <a:latin typeface="Aharoni" panose="02010803020104030203" pitchFamily="2" charset="-79"/>
                <a:cs typeface="Aharoni" panose="02010803020104030203" pitchFamily="2" charset="-79"/>
              </a:rPr>
              <a:t>TEATR</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EE3DA9F2-5ECA-48D6-BBC8-FD3626569DB2}"/>
              </a:ext>
            </a:extLst>
          </p:cNvPr>
          <p:cNvSpPr>
            <a:spLocks noGrp="1"/>
          </p:cNvSpPr>
          <p:nvPr>
            <p:ph idx="1"/>
          </p:nvPr>
        </p:nvSpPr>
        <p:spPr>
          <a:xfrm>
            <a:off x="525516" y="3417573"/>
            <a:ext cx="4593021" cy="2619839"/>
          </a:xfrm>
        </p:spPr>
        <p:txBody>
          <a:bodyPr anchor="ctr">
            <a:normAutofit/>
          </a:bodyPr>
          <a:lstStyle/>
          <a:p>
            <a:pPr marL="0" indent="0" algn="ctr">
              <a:buNone/>
            </a:pPr>
            <a:r>
              <a:rPr lang="pl-PL" sz="1800" dirty="0">
                <a:latin typeface="Abadi" panose="020B0604020104020204" pitchFamily="34" charset="0"/>
              </a:rPr>
              <a:t>Lolek od dziecka był zafascynowany literaturą Polską którą wpajał mu jego tata. Dalsze lata w szkole pozwoliły mu zapoznać się z większą ilością tekstów kultury narodowych oraz tekstami literatury</a:t>
            </a:r>
            <a:r>
              <a:rPr lang="pl-PL" sz="1800" b="0" i="0" dirty="0">
                <a:effectLst/>
                <a:latin typeface="Abadi" panose="020B0604020104020204" pitchFamily="34" charset="0"/>
              </a:rPr>
              <a:t> światowej. </a:t>
            </a:r>
            <a:r>
              <a:rPr lang="pl-PL" sz="1800" dirty="0">
                <a:latin typeface="Abadi" panose="020B0604020104020204" pitchFamily="34" charset="0"/>
              </a:rPr>
              <a:t>W szkole Karol grał w wielu sztukach a aktorstwo sprawiało satysfakcję i przyjemności.</a:t>
            </a:r>
          </a:p>
        </p:txBody>
      </p:sp>
    </p:spTree>
    <p:extLst>
      <p:ext uri="{BB962C8B-B14F-4D97-AF65-F5344CB8AC3E}">
        <p14:creationId xmlns:p14="http://schemas.microsoft.com/office/powerpoint/2010/main" val="2321758931"/>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1873</Words>
  <Application>Microsoft Office PowerPoint</Application>
  <PresentationFormat>Panoramiczny</PresentationFormat>
  <Paragraphs>63</Paragraphs>
  <Slides>24</Slides>
  <Notes>3</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24</vt:i4>
      </vt:variant>
    </vt:vector>
  </HeadingPairs>
  <TitlesOfParts>
    <vt:vector size="34" baseType="lpstr">
      <vt:lpstr>Abadi</vt:lpstr>
      <vt:lpstr>Aharoni</vt:lpstr>
      <vt:lpstr>Arial</vt:lpstr>
      <vt:lpstr>Calibri</vt:lpstr>
      <vt:lpstr>Calibri Light</vt:lpstr>
      <vt:lpstr>fira-bold</vt:lpstr>
      <vt:lpstr>noto_serifbold</vt:lpstr>
      <vt:lpstr>noto_serifregular</vt:lpstr>
      <vt:lpstr>Roboto</vt:lpstr>
      <vt:lpstr>Motyw pakietu Office</vt:lpstr>
      <vt:lpstr>DROGA ŚWIĘTOŚCI JANA PAWŁA II</vt:lpstr>
      <vt:lpstr>BIOGRAFIA</vt:lpstr>
      <vt:lpstr>RODZINA </vt:lpstr>
      <vt:lpstr>RODZINA </vt:lpstr>
      <vt:lpstr>RODZINNE TRAGEDIE  </vt:lpstr>
      <vt:lpstr>KOŚCIÓŁ </vt:lpstr>
      <vt:lpstr>SZKOŁA</vt:lpstr>
      <vt:lpstr>SZKOŁA </vt:lpstr>
      <vt:lpstr>TEATR</vt:lpstr>
      <vt:lpstr>KAPŁAŃŚTWO</vt:lpstr>
      <vt:lpstr>KAPŁAŃSTWO</vt:lpstr>
      <vt:lpstr>KAPŁAŃSTWO</vt:lpstr>
      <vt:lpstr>POTYFIKAT JANA PAWŁA II </vt:lpstr>
      <vt:lpstr>PIELGRZYMKI </vt:lpstr>
      <vt:lpstr>ZAMACH </vt:lpstr>
      <vt:lpstr>ŚMIERĆ POLSKIEGO PAPIEŻ </vt:lpstr>
      <vt:lpstr>JAN PAWEŁ II ŚWIĘTYM</vt:lpstr>
      <vt:lpstr>DROGA DO ŚWIĘTOŚCI </vt:lpstr>
      <vt:lpstr>PIERWSZA INGERENCJA  BOGA W ŻYCIE PAPIEŻA </vt:lpstr>
      <vt:lpstr>CUD NAD WISŁĄ CZY MOŻE BÓG CHCIAŁ ABY HISTORIA SIĘ TAK POTOCZYŁA?</vt:lpstr>
      <vt:lpstr>ZWIERZYŁ SIĘ MATCE BOŻEJ </vt:lpstr>
      <vt:lpstr>KRÓLOWA POLSKI RATUJE PAPIEŻA POLAKA</vt:lpstr>
      <vt:lpstr>W RAMIE W RAMIE Z BOGIEM </vt:lpstr>
      <vt:lpstr>CZŁOWIEK KTÓRY DĄŻYŁ DO  ŚWIĘTOŚCI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DROGA ŚWIĘTOŚCI JANA PAWŁA II</dc:title>
  <dc:creator>Skarbnik</dc:creator>
  <cp:lastModifiedBy>Skarbnik</cp:lastModifiedBy>
  <cp:revision>3</cp:revision>
  <dcterms:created xsi:type="dcterms:W3CDTF">2020-12-09T18:57:59Z</dcterms:created>
  <dcterms:modified xsi:type="dcterms:W3CDTF">2020-12-10T14:43:26Z</dcterms:modified>
</cp:coreProperties>
</file>